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3" r:id="rId2"/>
    <p:sldMasterId id="2147483712" r:id="rId3"/>
    <p:sldMasterId id="2147483747" r:id="rId4"/>
    <p:sldMasterId id="2147483771" r:id="rId5"/>
  </p:sldMasterIdLst>
  <p:notesMasterIdLst>
    <p:notesMasterId r:id="rId105"/>
  </p:notesMasterIdLst>
  <p:sldIdLst>
    <p:sldId id="378" r:id="rId6"/>
    <p:sldId id="797" r:id="rId7"/>
    <p:sldId id="2289" r:id="rId8"/>
    <p:sldId id="2466" r:id="rId9"/>
    <p:sldId id="2342" r:id="rId10"/>
    <p:sldId id="2468" r:id="rId11"/>
    <p:sldId id="2469" r:id="rId12"/>
    <p:sldId id="2440" r:id="rId13"/>
    <p:sldId id="2470" r:id="rId14"/>
    <p:sldId id="2471" r:id="rId15"/>
    <p:sldId id="2534" r:id="rId16"/>
    <p:sldId id="2535" r:id="rId17"/>
    <p:sldId id="2536" r:id="rId18"/>
    <p:sldId id="2299" r:id="rId19"/>
    <p:sldId id="2472" r:id="rId20"/>
    <p:sldId id="2473" r:id="rId21"/>
    <p:sldId id="2474" r:id="rId22"/>
    <p:sldId id="2475" r:id="rId23"/>
    <p:sldId id="2476" r:id="rId24"/>
    <p:sldId id="2477" r:id="rId25"/>
    <p:sldId id="2478" r:id="rId26"/>
    <p:sldId id="2479" r:id="rId27"/>
    <p:sldId id="2480" r:id="rId28"/>
    <p:sldId id="2481" r:id="rId29"/>
    <p:sldId id="2482" r:id="rId30"/>
    <p:sldId id="2483" r:id="rId31"/>
    <p:sldId id="2484" r:id="rId32"/>
    <p:sldId id="2485" r:id="rId33"/>
    <p:sldId id="2326" r:id="rId34"/>
    <p:sldId id="2402" r:id="rId35"/>
    <p:sldId id="2486" r:id="rId36"/>
    <p:sldId id="2487" r:id="rId37"/>
    <p:sldId id="2488" r:id="rId38"/>
    <p:sldId id="2489" r:id="rId39"/>
    <p:sldId id="2490" r:id="rId40"/>
    <p:sldId id="2491" r:id="rId41"/>
    <p:sldId id="2492" r:id="rId42"/>
    <p:sldId id="2493" r:id="rId43"/>
    <p:sldId id="2494" r:id="rId44"/>
    <p:sldId id="2495" r:id="rId45"/>
    <p:sldId id="2496" r:id="rId46"/>
    <p:sldId id="2497" r:id="rId47"/>
    <p:sldId id="2498" r:id="rId48"/>
    <p:sldId id="2499" r:id="rId49"/>
    <p:sldId id="2500" r:id="rId50"/>
    <p:sldId id="2501" r:id="rId51"/>
    <p:sldId id="2502" r:id="rId52"/>
    <p:sldId id="2503" r:id="rId53"/>
    <p:sldId id="2504" r:id="rId54"/>
    <p:sldId id="2505" r:id="rId55"/>
    <p:sldId id="2506" r:id="rId56"/>
    <p:sldId id="2507" r:id="rId57"/>
    <p:sldId id="2508" r:id="rId58"/>
    <p:sldId id="2509" r:id="rId59"/>
    <p:sldId id="256" r:id="rId60"/>
    <p:sldId id="2029" r:id="rId61"/>
    <p:sldId id="2529" r:id="rId62"/>
    <p:sldId id="2521" r:id="rId63"/>
    <p:sldId id="2530" r:id="rId64"/>
    <p:sldId id="2524" r:id="rId65"/>
    <p:sldId id="2527" r:id="rId66"/>
    <p:sldId id="2526" r:id="rId67"/>
    <p:sldId id="2522" r:id="rId68"/>
    <p:sldId id="2518" r:id="rId69"/>
    <p:sldId id="2538" r:id="rId70"/>
    <p:sldId id="2520" r:id="rId71"/>
    <p:sldId id="2537" r:id="rId72"/>
    <p:sldId id="2541" r:id="rId73"/>
    <p:sldId id="2539" r:id="rId74"/>
    <p:sldId id="2540" r:id="rId75"/>
    <p:sldId id="2528" r:id="rId76"/>
    <p:sldId id="2519" r:id="rId77"/>
    <p:sldId id="2523" r:id="rId78"/>
    <p:sldId id="2525" r:id="rId79"/>
    <p:sldId id="2514" r:id="rId80"/>
    <p:sldId id="2516" r:id="rId81"/>
    <p:sldId id="2517" r:id="rId82"/>
    <p:sldId id="1023" r:id="rId83"/>
    <p:sldId id="1024" r:id="rId84"/>
    <p:sldId id="1477" r:id="rId85"/>
    <p:sldId id="2371" r:id="rId86"/>
    <p:sldId id="722" r:id="rId87"/>
    <p:sldId id="1377" r:id="rId88"/>
    <p:sldId id="2533" r:id="rId89"/>
    <p:sldId id="2093" r:id="rId90"/>
    <p:sldId id="1998" r:id="rId91"/>
    <p:sldId id="575" r:id="rId92"/>
    <p:sldId id="2368" r:id="rId93"/>
    <p:sldId id="2365" r:id="rId94"/>
    <p:sldId id="2370" r:id="rId95"/>
    <p:sldId id="2418" r:id="rId96"/>
    <p:sldId id="2369" r:id="rId97"/>
    <p:sldId id="2355" r:id="rId98"/>
    <p:sldId id="2510" r:id="rId99"/>
    <p:sldId id="2511" r:id="rId100"/>
    <p:sldId id="2512" r:id="rId101"/>
    <p:sldId id="2513" r:id="rId102"/>
    <p:sldId id="2364" r:id="rId103"/>
    <p:sldId id="2467" r:id="rId10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48C679-C84B-46F2-998D-DB1841214EE0}">
          <p14:sldIdLst>
            <p14:sldId id="378"/>
            <p14:sldId id="797"/>
            <p14:sldId id="2289"/>
            <p14:sldId id="2466"/>
            <p14:sldId id="2342"/>
            <p14:sldId id="2468"/>
            <p14:sldId id="2469"/>
            <p14:sldId id="2440"/>
            <p14:sldId id="2470"/>
            <p14:sldId id="2471"/>
            <p14:sldId id="2534"/>
            <p14:sldId id="2535"/>
            <p14:sldId id="2536"/>
            <p14:sldId id="2299"/>
            <p14:sldId id="2472"/>
            <p14:sldId id="2473"/>
            <p14:sldId id="2474"/>
            <p14:sldId id="2475"/>
            <p14:sldId id="2476"/>
            <p14:sldId id="2477"/>
            <p14:sldId id="2478"/>
            <p14:sldId id="2479"/>
            <p14:sldId id="2480"/>
            <p14:sldId id="2481"/>
            <p14:sldId id="2482"/>
            <p14:sldId id="2483"/>
            <p14:sldId id="2484"/>
            <p14:sldId id="2485"/>
            <p14:sldId id="2326"/>
            <p14:sldId id="2402"/>
            <p14:sldId id="2486"/>
            <p14:sldId id="2487"/>
            <p14:sldId id="2488"/>
            <p14:sldId id="2489"/>
            <p14:sldId id="2490"/>
            <p14:sldId id="2491"/>
            <p14:sldId id="2492"/>
            <p14:sldId id="2493"/>
            <p14:sldId id="2494"/>
            <p14:sldId id="2495"/>
            <p14:sldId id="2496"/>
            <p14:sldId id="2497"/>
            <p14:sldId id="2498"/>
            <p14:sldId id="2499"/>
            <p14:sldId id="2500"/>
            <p14:sldId id="2501"/>
            <p14:sldId id="2502"/>
            <p14:sldId id="2503"/>
            <p14:sldId id="2504"/>
            <p14:sldId id="2505"/>
            <p14:sldId id="2506"/>
            <p14:sldId id="2507"/>
            <p14:sldId id="2508"/>
            <p14:sldId id="2509"/>
            <p14:sldId id="256"/>
            <p14:sldId id="2029"/>
            <p14:sldId id="2529"/>
            <p14:sldId id="2521"/>
            <p14:sldId id="2530"/>
            <p14:sldId id="2524"/>
            <p14:sldId id="2527"/>
            <p14:sldId id="2526"/>
            <p14:sldId id="2522"/>
            <p14:sldId id="2518"/>
            <p14:sldId id="2538"/>
            <p14:sldId id="2520"/>
            <p14:sldId id="2537"/>
            <p14:sldId id="2541"/>
            <p14:sldId id="2539"/>
            <p14:sldId id="2540"/>
            <p14:sldId id="2528"/>
            <p14:sldId id="2519"/>
            <p14:sldId id="2523"/>
            <p14:sldId id="2525"/>
            <p14:sldId id="2514"/>
            <p14:sldId id="2516"/>
            <p14:sldId id="2517"/>
            <p14:sldId id="1023"/>
            <p14:sldId id="1024"/>
            <p14:sldId id="1477"/>
            <p14:sldId id="2371"/>
            <p14:sldId id="722"/>
            <p14:sldId id="1377"/>
            <p14:sldId id="2533"/>
            <p14:sldId id="2093"/>
            <p14:sldId id="1998"/>
            <p14:sldId id="575"/>
            <p14:sldId id="2368"/>
            <p14:sldId id="2365"/>
            <p14:sldId id="2370"/>
            <p14:sldId id="2418"/>
            <p14:sldId id="2369"/>
            <p14:sldId id="2355"/>
            <p14:sldId id="2510"/>
            <p14:sldId id="2511"/>
            <p14:sldId id="2512"/>
            <p14:sldId id="2513"/>
            <p14:sldId id="2364"/>
            <p14:sldId id="24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7" autoAdjust="0"/>
    <p:restoredTop sz="69330" autoAdjust="0"/>
  </p:normalViewPr>
  <p:slideViewPr>
    <p:cSldViewPr snapToGrid="0">
      <p:cViewPr varScale="1">
        <p:scale>
          <a:sx n="79" d="100"/>
          <a:sy n="79" d="100"/>
        </p:scale>
        <p:origin x="26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viewProps" Target="viewProp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theme" Target="theme/theme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ableStyles" Target="tableStyle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2D2EABD-DB98-4D65-82CE-ACB68F9F062B}" type="datetimeFigureOut">
              <a:rPr lang="en-US" smtClean="0"/>
              <a:t>11/7/2021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A8A2278-085A-4C7C-A230-B17C730DD497}" type="slidenum">
              <a:rPr lang="en-US" smtClean="0"/>
              <a:t>‹#›</a:t>
            </a:fld>
            <a:endParaRPr lang="en-US"/>
          </a:p>
        </p:txBody>
      </p:sp>
    </p:spTree>
    <p:extLst>
      <p:ext uri="{BB962C8B-B14F-4D97-AF65-F5344CB8AC3E}">
        <p14:creationId xmlns:p14="http://schemas.microsoft.com/office/powerpoint/2010/main" val="1942604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1</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1811002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10</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522400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11</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2955116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12</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3190837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13</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303310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14</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2658480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15</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1919455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16</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1385109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17</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2977742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18</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3990256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19</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8955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2</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3107392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20</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872016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21</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3623903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22</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3787884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23</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942863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24</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1759199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25</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2764422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26</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133489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27</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1856465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28</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2145965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8A2278-085A-4C7C-A230-B17C730DD497}" type="slidenum">
              <a:rPr lang="en-US" smtClean="0"/>
              <a:t>29</a:t>
            </a:fld>
            <a:endParaRPr lang="en-US"/>
          </a:p>
        </p:txBody>
      </p:sp>
    </p:spTree>
    <p:extLst>
      <p:ext uri="{BB962C8B-B14F-4D97-AF65-F5344CB8AC3E}">
        <p14:creationId xmlns:p14="http://schemas.microsoft.com/office/powerpoint/2010/main" val="293851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3</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3596399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30</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464944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31</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2863605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32</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34003921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33</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149066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34</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835265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35</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1886440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36</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563724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37</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1070314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38</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3402961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39</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345725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4</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1026213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40</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1235227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41</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32524018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42</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29883504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43</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17112240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44</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23619317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45</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40999062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46</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30167413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47</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13057711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48</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11858242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49</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823759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5</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986995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50</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22234233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51</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15122009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52</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26808548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53</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27674529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54</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10899817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r>
              <a:rPr lang="en-US" dirty="0">
                <a:ea typeface="ＭＳ Ｐゴシック" charset="-128"/>
              </a:rPr>
              <a:t>Late Service </a:t>
            </a:r>
          </a:p>
        </p:txBody>
      </p:sp>
      <p:sp>
        <p:nvSpPr>
          <p:cNvPr id="89092"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339CFAF6-3922-41F0-81C7-C962EFF77706}" type="slidenum">
              <a:rPr lang="en-US" sz="1300">
                <a:solidFill>
                  <a:prstClr val="black"/>
                </a:solidFill>
                <a:latin typeface="Calibri"/>
              </a:rPr>
              <a:pPr algn="r" defTabSz="966612">
                <a:defRPr/>
              </a:pPr>
              <a:t>56</a:t>
            </a:fld>
            <a:endParaRPr lang="en-US" sz="1300">
              <a:solidFill>
                <a:prstClr val="black"/>
              </a:solidFill>
              <a:latin typeface="Calibri"/>
            </a:endParaRPr>
          </a:p>
        </p:txBody>
      </p:sp>
    </p:spTree>
    <p:extLst>
      <p:ext uri="{BB962C8B-B14F-4D97-AF65-F5344CB8AC3E}">
        <p14:creationId xmlns:p14="http://schemas.microsoft.com/office/powerpoint/2010/main" val="39227426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57</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1067030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58</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5536302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59</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16918498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60</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380149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6</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18666993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61</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31557926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62</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19610005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63</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31500864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64</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220376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65</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8991023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66</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37163930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67</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23265831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69</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23470956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70</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5010931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71</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541914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7</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31336405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72</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25718753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73</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18654258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74</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34304635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75</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4715702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76</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31663487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77</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5111272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78</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17105186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79</a:t>
            </a:fld>
            <a:endParaRPr lang="en-US" sz="1300" dirty="0">
              <a:solidFill>
                <a:prstClr val="black"/>
              </a:solidFill>
              <a:latin typeface="Calibri"/>
              <a:cs typeface="Arial"/>
              <a:sym typeface="Arial"/>
            </a:endParaRPr>
          </a:p>
        </p:txBody>
      </p:sp>
    </p:spTree>
    <p:extLst>
      <p:ext uri="{BB962C8B-B14F-4D97-AF65-F5344CB8AC3E}">
        <p14:creationId xmlns:p14="http://schemas.microsoft.com/office/powerpoint/2010/main" val="3623541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257300" y="720725"/>
            <a:ext cx="4800600" cy="3600450"/>
          </a:xfrm>
          <a:ln/>
        </p:spPr>
      </p:sp>
      <p:sp>
        <p:nvSpPr>
          <p:cNvPr id="94211" name="Rectangle 3"/>
          <p:cNvSpPr>
            <a:spLocks noGrp="1" noChangeArrowheads="1"/>
          </p:cNvSpPr>
          <p:nvPr>
            <p:ph type="body" idx="1"/>
          </p:nvPr>
        </p:nvSpPr>
        <p:spPr>
          <a:noFill/>
          <a:ln/>
        </p:spPr>
        <p:txBody>
          <a:bodyPr/>
          <a:lstStyle/>
          <a:p>
            <a:r>
              <a:rPr lang="en-US" dirty="0">
                <a:ea typeface="ＭＳ Ｐゴシック" charset="-128"/>
              </a:rPr>
              <a:t>Early</a:t>
            </a:r>
          </a:p>
        </p:txBody>
      </p:sp>
    </p:spTree>
    <p:extLst>
      <p:ext uri="{BB962C8B-B14F-4D97-AF65-F5344CB8AC3E}">
        <p14:creationId xmlns:p14="http://schemas.microsoft.com/office/powerpoint/2010/main" val="37274447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1257300" y="720725"/>
            <a:ext cx="4800600" cy="3600450"/>
          </a:xfrm>
          <a:ln/>
        </p:spPr>
      </p:sp>
      <p:sp>
        <p:nvSpPr>
          <p:cNvPr id="4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4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85372" indent="-302066">
              <a:defRPr sz="2500">
                <a:solidFill>
                  <a:schemeClr val="tx1"/>
                </a:solidFill>
                <a:latin typeface="Arial" pitchFamily="34" charset="0"/>
                <a:ea typeface="MS PGothic" pitchFamily="34" charset="-128"/>
              </a:defRPr>
            </a:lvl2pPr>
            <a:lvl3pPr marL="1208265" indent="-241653">
              <a:defRPr sz="2500">
                <a:solidFill>
                  <a:schemeClr val="tx1"/>
                </a:solidFill>
                <a:latin typeface="Arial" pitchFamily="34" charset="0"/>
                <a:ea typeface="MS PGothic" pitchFamily="34" charset="-128"/>
              </a:defRPr>
            </a:lvl3pPr>
            <a:lvl4pPr marL="1691571" indent="-241653">
              <a:defRPr sz="2500">
                <a:solidFill>
                  <a:schemeClr val="tx1"/>
                </a:solidFill>
                <a:latin typeface="Arial" pitchFamily="34" charset="0"/>
                <a:ea typeface="MS PGothic" pitchFamily="34" charset="-128"/>
              </a:defRPr>
            </a:lvl4pPr>
            <a:lvl5pPr marL="2174878" indent="-241653">
              <a:defRPr sz="2500">
                <a:solidFill>
                  <a:schemeClr val="tx1"/>
                </a:solidFill>
                <a:latin typeface="Arial" pitchFamily="34" charset="0"/>
                <a:ea typeface="MS PGothic"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MS PGothic"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MS PGothic"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MS PGothic"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966612">
              <a:defRPr/>
            </a:pPr>
            <a:fld id="{5F35E2F2-8F65-4F35-BC59-5F5A26550F44}" type="slidenum">
              <a:rPr lang="en-US" altLang="en-US" sz="1300">
                <a:solidFill>
                  <a:prstClr val="black"/>
                </a:solidFill>
              </a:rPr>
              <a:pPr defTabSz="966612">
                <a:defRPr/>
              </a:pPr>
              <a:t>83</a:t>
            </a:fld>
            <a:endParaRPr lang="en-US" altLang="en-US" sz="1300">
              <a:solidFill>
                <a:prstClr val="black"/>
              </a:solidFill>
            </a:endParaRPr>
          </a:p>
        </p:txBody>
      </p:sp>
    </p:spTree>
    <p:extLst>
      <p:ext uri="{BB962C8B-B14F-4D97-AF65-F5344CB8AC3E}">
        <p14:creationId xmlns:p14="http://schemas.microsoft.com/office/powerpoint/2010/main" val="174882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8</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37055488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1257300" y="720725"/>
            <a:ext cx="4800600" cy="3600450"/>
          </a:xfrm>
          <a:ln/>
        </p:spPr>
      </p:sp>
      <p:sp>
        <p:nvSpPr>
          <p:cNvPr id="4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4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85372" indent="-302066">
              <a:defRPr sz="2500">
                <a:solidFill>
                  <a:schemeClr val="tx1"/>
                </a:solidFill>
                <a:latin typeface="Arial" pitchFamily="34" charset="0"/>
                <a:ea typeface="MS PGothic" pitchFamily="34" charset="-128"/>
              </a:defRPr>
            </a:lvl2pPr>
            <a:lvl3pPr marL="1208265" indent="-241653">
              <a:defRPr sz="2500">
                <a:solidFill>
                  <a:schemeClr val="tx1"/>
                </a:solidFill>
                <a:latin typeface="Arial" pitchFamily="34" charset="0"/>
                <a:ea typeface="MS PGothic" pitchFamily="34" charset="-128"/>
              </a:defRPr>
            </a:lvl3pPr>
            <a:lvl4pPr marL="1691571" indent="-241653">
              <a:defRPr sz="2500">
                <a:solidFill>
                  <a:schemeClr val="tx1"/>
                </a:solidFill>
                <a:latin typeface="Arial" pitchFamily="34" charset="0"/>
                <a:ea typeface="MS PGothic" pitchFamily="34" charset="-128"/>
              </a:defRPr>
            </a:lvl4pPr>
            <a:lvl5pPr marL="2174878" indent="-241653">
              <a:defRPr sz="2500">
                <a:solidFill>
                  <a:schemeClr val="tx1"/>
                </a:solidFill>
                <a:latin typeface="Arial" pitchFamily="34" charset="0"/>
                <a:ea typeface="MS PGothic"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MS PGothic"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MS PGothic"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MS PGothic"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966612">
              <a:defRPr/>
            </a:pPr>
            <a:fld id="{5F35E2F2-8F65-4F35-BC59-5F5A26550F44}" type="slidenum">
              <a:rPr lang="en-US" altLang="en-US" sz="1300">
                <a:solidFill>
                  <a:prstClr val="black"/>
                </a:solidFill>
              </a:rPr>
              <a:pPr defTabSz="966612">
                <a:defRPr/>
              </a:pPr>
              <a:t>84</a:t>
            </a:fld>
            <a:endParaRPr lang="en-US" altLang="en-US" sz="1300">
              <a:solidFill>
                <a:prstClr val="black"/>
              </a:solidFill>
            </a:endParaRPr>
          </a:p>
        </p:txBody>
      </p:sp>
    </p:spTree>
    <p:extLst>
      <p:ext uri="{BB962C8B-B14F-4D97-AF65-F5344CB8AC3E}">
        <p14:creationId xmlns:p14="http://schemas.microsoft.com/office/powerpoint/2010/main" val="15025043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1298575" y="731838"/>
            <a:ext cx="4881563" cy="3660775"/>
          </a:xfrm>
          <a:ln/>
        </p:spPr>
      </p:sp>
      <p:sp>
        <p:nvSpPr>
          <p:cNvPr id="4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4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800294" indent="-307805">
              <a:defRPr sz="2500">
                <a:solidFill>
                  <a:schemeClr val="tx1"/>
                </a:solidFill>
                <a:latin typeface="Arial" pitchFamily="34" charset="0"/>
                <a:ea typeface="MS PGothic" pitchFamily="34" charset="-128"/>
              </a:defRPr>
            </a:lvl2pPr>
            <a:lvl3pPr marL="1231222" indent="-246244">
              <a:defRPr sz="2500">
                <a:solidFill>
                  <a:schemeClr val="tx1"/>
                </a:solidFill>
                <a:latin typeface="Arial" pitchFamily="34" charset="0"/>
                <a:ea typeface="MS PGothic" pitchFamily="34" charset="-128"/>
              </a:defRPr>
            </a:lvl3pPr>
            <a:lvl4pPr marL="1723711" indent="-246244">
              <a:defRPr sz="2500">
                <a:solidFill>
                  <a:schemeClr val="tx1"/>
                </a:solidFill>
                <a:latin typeface="Arial" pitchFamily="34" charset="0"/>
                <a:ea typeface="MS PGothic" pitchFamily="34" charset="-128"/>
              </a:defRPr>
            </a:lvl4pPr>
            <a:lvl5pPr marL="2216201" indent="-246244">
              <a:defRPr sz="2500">
                <a:solidFill>
                  <a:schemeClr val="tx1"/>
                </a:solidFill>
                <a:latin typeface="Arial" pitchFamily="34" charset="0"/>
                <a:ea typeface="MS PGothic" pitchFamily="34" charset="-128"/>
              </a:defRPr>
            </a:lvl5pPr>
            <a:lvl6pPr marL="2708689" indent="-246244" eaLnBrk="0" fontAlgn="base" hangingPunct="0">
              <a:spcBef>
                <a:spcPct val="0"/>
              </a:spcBef>
              <a:spcAft>
                <a:spcPct val="0"/>
              </a:spcAft>
              <a:defRPr sz="2500">
                <a:solidFill>
                  <a:schemeClr val="tx1"/>
                </a:solidFill>
                <a:latin typeface="Arial" pitchFamily="34" charset="0"/>
                <a:ea typeface="MS PGothic" pitchFamily="34" charset="-128"/>
              </a:defRPr>
            </a:lvl6pPr>
            <a:lvl7pPr marL="3201178" indent="-246244" eaLnBrk="0" fontAlgn="base" hangingPunct="0">
              <a:spcBef>
                <a:spcPct val="0"/>
              </a:spcBef>
              <a:spcAft>
                <a:spcPct val="0"/>
              </a:spcAft>
              <a:defRPr sz="2500">
                <a:solidFill>
                  <a:schemeClr val="tx1"/>
                </a:solidFill>
                <a:latin typeface="Arial" pitchFamily="34" charset="0"/>
                <a:ea typeface="MS PGothic" pitchFamily="34" charset="-128"/>
              </a:defRPr>
            </a:lvl7pPr>
            <a:lvl8pPr marL="3693667" indent="-246244" eaLnBrk="0" fontAlgn="base" hangingPunct="0">
              <a:spcBef>
                <a:spcPct val="0"/>
              </a:spcBef>
              <a:spcAft>
                <a:spcPct val="0"/>
              </a:spcAft>
              <a:defRPr sz="2500">
                <a:solidFill>
                  <a:schemeClr val="tx1"/>
                </a:solidFill>
                <a:latin typeface="Arial" pitchFamily="34" charset="0"/>
                <a:ea typeface="MS PGothic" pitchFamily="34" charset="-128"/>
              </a:defRPr>
            </a:lvl8pPr>
            <a:lvl9pPr marL="4186156" indent="-246244" eaLnBrk="0" fontAlgn="base" hangingPunct="0">
              <a:spcBef>
                <a:spcPct val="0"/>
              </a:spcBef>
              <a:spcAft>
                <a:spcPct val="0"/>
              </a:spcAft>
              <a:defRPr sz="2500">
                <a:solidFill>
                  <a:schemeClr val="tx1"/>
                </a:solidFill>
                <a:latin typeface="Arial" pitchFamily="34" charset="0"/>
                <a:ea typeface="MS PGothic" pitchFamily="34" charset="-128"/>
              </a:defRPr>
            </a:lvl9pPr>
          </a:lstStyle>
          <a:p>
            <a:pPr algn="l" defTabSz="966612">
              <a:defRPr/>
            </a:pPr>
            <a:fld id="{5F35E2F2-8F65-4F35-BC59-5F5A26550F44}" type="slidenum">
              <a:rPr lang="en-US" altLang="en-US" sz="1300" kern="0">
                <a:solidFill>
                  <a:srgbClr val="000000"/>
                </a:solidFill>
                <a:cs typeface="Arial"/>
                <a:sym typeface="Arial"/>
              </a:rPr>
              <a:pPr algn="l" defTabSz="966612">
                <a:defRPr/>
              </a:pPr>
              <a:t>85</a:t>
            </a:fld>
            <a:endParaRPr lang="en-US" altLang="en-US" sz="1300" kern="0">
              <a:solidFill>
                <a:srgbClr val="000000"/>
              </a:solidFill>
              <a:cs typeface="Arial"/>
              <a:sym typeface="Arial"/>
            </a:endParaRPr>
          </a:p>
        </p:txBody>
      </p:sp>
    </p:spTree>
    <p:extLst>
      <p:ext uri="{BB962C8B-B14F-4D97-AF65-F5344CB8AC3E}">
        <p14:creationId xmlns:p14="http://schemas.microsoft.com/office/powerpoint/2010/main" val="37249423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5714" name="Shape 289">
            <a:extLst>
              <a:ext uri="{FF2B5EF4-FFF2-40B4-BE49-F238E27FC236}">
                <a16:creationId xmlns:a16="http://schemas.microsoft.com/office/drawing/2014/main" id="{ACFBBCD1-4F6C-4A54-AE63-A083E539F9B5}"/>
              </a:ext>
            </a:extLst>
          </p:cNvPr>
          <p:cNvSpPr>
            <a:spLocks noGrp="1" noRot="1" noChangeAspect="1" noTextEdit="1"/>
          </p:cNvSpPr>
          <p:nvPr>
            <p:ph type="sldImg" idx="2"/>
          </p:nvPr>
        </p:nvSpPr>
        <p:spPr>
          <a:noFill/>
          <a:ln>
            <a:headEnd/>
            <a:tailEnd/>
          </a:ln>
        </p:spPr>
      </p:sp>
      <p:sp>
        <p:nvSpPr>
          <p:cNvPr id="115715" name="Shape 290">
            <a:extLst>
              <a:ext uri="{FF2B5EF4-FFF2-40B4-BE49-F238E27FC236}">
                <a16:creationId xmlns:a16="http://schemas.microsoft.com/office/drawing/2014/main" id="{2C20F35B-74B6-4E7A-8A64-2EA0ABE2F9AE}"/>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2" name="Shape 289">
            <a:extLst>
              <a:ext uri="{FF2B5EF4-FFF2-40B4-BE49-F238E27FC236}">
                <a16:creationId xmlns:a16="http://schemas.microsoft.com/office/drawing/2014/main" id="{92C63035-8D3F-4687-B5A8-9260E94AFAE4}"/>
              </a:ext>
            </a:extLst>
          </p:cNvPr>
          <p:cNvSpPr>
            <a:spLocks noGrp="1" noRot="1" noChangeAspect="1" noTextEdit="1"/>
          </p:cNvSpPr>
          <p:nvPr>
            <p:ph type="sldImg" idx="2"/>
          </p:nvPr>
        </p:nvSpPr>
        <p:spPr>
          <a:noFill/>
          <a:ln>
            <a:headEnd/>
            <a:tailEnd/>
          </a:ln>
        </p:spPr>
      </p:sp>
      <p:sp>
        <p:nvSpPr>
          <p:cNvPr id="117763" name="Shape 290">
            <a:extLst>
              <a:ext uri="{FF2B5EF4-FFF2-40B4-BE49-F238E27FC236}">
                <a16:creationId xmlns:a16="http://schemas.microsoft.com/office/drawing/2014/main" id="{C9AE9E7D-8435-47D5-9E7C-99AE6C247209}"/>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5714" name="Shape 289">
            <a:extLst>
              <a:ext uri="{FF2B5EF4-FFF2-40B4-BE49-F238E27FC236}">
                <a16:creationId xmlns:a16="http://schemas.microsoft.com/office/drawing/2014/main" id="{ACFBBCD1-4F6C-4A54-AE63-A083E539F9B5}"/>
              </a:ext>
            </a:extLst>
          </p:cNvPr>
          <p:cNvSpPr>
            <a:spLocks noGrp="1" noRot="1" noChangeAspect="1" noTextEdit="1"/>
          </p:cNvSpPr>
          <p:nvPr>
            <p:ph type="sldImg" idx="2"/>
          </p:nvPr>
        </p:nvSpPr>
        <p:spPr>
          <a:noFill/>
          <a:ln>
            <a:headEnd/>
            <a:tailEnd/>
          </a:ln>
        </p:spPr>
      </p:sp>
      <p:sp>
        <p:nvSpPr>
          <p:cNvPr id="115715" name="Shape 290">
            <a:extLst>
              <a:ext uri="{FF2B5EF4-FFF2-40B4-BE49-F238E27FC236}">
                <a16:creationId xmlns:a16="http://schemas.microsoft.com/office/drawing/2014/main" id="{2C20F35B-74B6-4E7A-8A64-2EA0ABE2F9AE}"/>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5104392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1298575" y="731838"/>
            <a:ext cx="4881563" cy="3660775"/>
          </a:xfrm>
          <a:ln/>
        </p:spPr>
      </p:sp>
      <p:sp>
        <p:nvSpPr>
          <p:cNvPr id="4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4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800294" indent="-307805">
              <a:defRPr sz="2500">
                <a:solidFill>
                  <a:schemeClr val="tx1"/>
                </a:solidFill>
                <a:latin typeface="Arial" pitchFamily="34" charset="0"/>
                <a:ea typeface="MS PGothic" pitchFamily="34" charset="-128"/>
              </a:defRPr>
            </a:lvl2pPr>
            <a:lvl3pPr marL="1231222" indent="-246244">
              <a:defRPr sz="2500">
                <a:solidFill>
                  <a:schemeClr val="tx1"/>
                </a:solidFill>
                <a:latin typeface="Arial" pitchFamily="34" charset="0"/>
                <a:ea typeface="MS PGothic" pitchFamily="34" charset="-128"/>
              </a:defRPr>
            </a:lvl3pPr>
            <a:lvl4pPr marL="1723711" indent="-246244">
              <a:defRPr sz="2500">
                <a:solidFill>
                  <a:schemeClr val="tx1"/>
                </a:solidFill>
                <a:latin typeface="Arial" pitchFamily="34" charset="0"/>
                <a:ea typeface="MS PGothic" pitchFamily="34" charset="-128"/>
              </a:defRPr>
            </a:lvl4pPr>
            <a:lvl5pPr marL="2216201" indent="-246244">
              <a:defRPr sz="2500">
                <a:solidFill>
                  <a:schemeClr val="tx1"/>
                </a:solidFill>
                <a:latin typeface="Arial" pitchFamily="34" charset="0"/>
                <a:ea typeface="MS PGothic" pitchFamily="34" charset="-128"/>
              </a:defRPr>
            </a:lvl5pPr>
            <a:lvl6pPr marL="2708689" indent="-246244" eaLnBrk="0" fontAlgn="base" hangingPunct="0">
              <a:spcBef>
                <a:spcPct val="0"/>
              </a:spcBef>
              <a:spcAft>
                <a:spcPct val="0"/>
              </a:spcAft>
              <a:defRPr sz="2500">
                <a:solidFill>
                  <a:schemeClr val="tx1"/>
                </a:solidFill>
                <a:latin typeface="Arial" pitchFamily="34" charset="0"/>
                <a:ea typeface="MS PGothic" pitchFamily="34" charset="-128"/>
              </a:defRPr>
            </a:lvl6pPr>
            <a:lvl7pPr marL="3201178" indent="-246244" eaLnBrk="0" fontAlgn="base" hangingPunct="0">
              <a:spcBef>
                <a:spcPct val="0"/>
              </a:spcBef>
              <a:spcAft>
                <a:spcPct val="0"/>
              </a:spcAft>
              <a:defRPr sz="2500">
                <a:solidFill>
                  <a:schemeClr val="tx1"/>
                </a:solidFill>
                <a:latin typeface="Arial" pitchFamily="34" charset="0"/>
                <a:ea typeface="MS PGothic" pitchFamily="34" charset="-128"/>
              </a:defRPr>
            </a:lvl7pPr>
            <a:lvl8pPr marL="3693667" indent="-246244" eaLnBrk="0" fontAlgn="base" hangingPunct="0">
              <a:spcBef>
                <a:spcPct val="0"/>
              </a:spcBef>
              <a:spcAft>
                <a:spcPct val="0"/>
              </a:spcAft>
              <a:defRPr sz="2500">
                <a:solidFill>
                  <a:schemeClr val="tx1"/>
                </a:solidFill>
                <a:latin typeface="Arial" pitchFamily="34" charset="0"/>
                <a:ea typeface="MS PGothic" pitchFamily="34" charset="-128"/>
              </a:defRPr>
            </a:lvl8pPr>
            <a:lvl9pPr marL="4186156" indent="-246244" eaLnBrk="0" fontAlgn="base" hangingPunct="0">
              <a:spcBef>
                <a:spcPct val="0"/>
              </a:spcBef>
              <a:spcAft>
                <a:spcPct val="0"/>
              </a:spcAft>
              <a:defRPr sz="2500">
                <a:solidFill>
                  <a:schemeClr val="tx1"/>
                </a:solidFill>
                <a:latin typeface="Arial" pitchFamily="34" charset="0"/>
                <a:ea typeface="MS PGothic" pitchFamily="34" charset="-128"/>
              </a:defRPr>
            </a:lvl9pPr>
          </a:lstStyle>
          <a:p>
            <a:pPr algn="l" defTabSz="966612">
              <a:defRPr/>
            </a:pPr>
            <a:fld id="{5F35E2F2-8F65-4F35-BC59-5F5A26550F44}" type="slidenum">
              <a:rPr lang="en-US" altLang="en-US" sz="1300" kern="0">
                <a:solidFill>
                  <a:srgbClr val="000000"/>
                </a:solidFill>
                <a:cs typeface="Arial"/>
                <a:sym typeface="Arial"/>
              </a:rPr>
              <a:pPr algn="l" defTabSz="966612">
                <a:defRPr/>
              </a:pPr>
              <a:t>89</a:t>
            </a:fld>
            <a:endParaRPr lang="en-US" altLang="en-US" sz="1300" kern="0">
              <a:solidFill>
                <a:srgbClr val="000000"/>
              </a:solidFill>
              <a:cs typeface="Arial"/>
              <a:sym typeface="Arial"/>
            </a:endParaRPr>
          </a:p>
        </p:txBody>
      </p:sp>
    </p:spTree>
    <p:extLst>
      <p:ext uri="{BB962C8B-B14F-4D97-AF65-F5344CB8AC3E}">
        <p14:creationId xmlns:p14="http://schemas.microsoft.com/office/powerpoint/2010/main" val="20505531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1298575" y="731838"/>
            <a:ext cx="4881563" cy="3660775"/>
          </a:xfrm>
          <a:ln/>
        </p:spPr>
      </p:sp>
      <p:sp>
        <p:nvSpPr>
          <p:cNvPr id="4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4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800294" indent="-307805">
              <a:defRPr sz="2500">
                <a:solidFill>
                  <a:schemeClr val="tx1"/>
                </a:solidFill>
                <a:latin typeface="Arial" pitchFamily="34" charset="0"/>
                <a:ea typeface="MS PGothic" pitchFamily="34" charset="-128"/>
              </a:defRPr>
            </a:lvl2pPr>
            <a:lvl3pPr marL="1231222" indent="-246244">
              <a:defRPr sz="2500">
                <a:solidFill>
                  <a:schemeClr val="tx1"/>
                </a:solidFill>
                <a:latin typeface="Arial" pitchFamily="34" charset="0"/>
                <a:ea typeface="MS PGothic" pitchFamily="34" charset="-128"/>
              </a:defRPr>
            </a:lvl3pPr>
            <a:lvl4pPr marL="1723711" indent="-246244">
              <a:defRPr sz="2500">
                <a:solidFill>
                  <a:schemeClr val="tx1"/>
                </a:solidFill>
                <a:latin typeface="Arial" pitchFamily="34" charset="0"/>
                <a:ea typeface="MS PGothic" pitchFamily="34" charset="-128"/>
              </a:defRPr>
            </a:lvl4pPr>
            <a:lvl5pPr marL="2216201" indent="-246244">
              <a:defRPr sz="2500">
                <a:solidFill>
                  <a:schemeClr val="tx1"/>
                </a:solidFill>
                <a:latin typeface="Arial" pitchFamily="34" charset="0"/>
                <a:ea typeface="MS PGothic" pitchFamily="34" charset="-128"/>
              </a:defRPr>
            </a:lvl5pPr>
            <a:lvl6pPr marL="2708689" indent="-246244" eaLnBrk="0" fontAlgn="base" hangingPunct="0">
              <a:spcBef>
                <a:spcPct val="0"/>
              </a:spcBef>
              <a:spcAft>
                <a:spcPct val="0"/>
              </a:spcAft>
              <a:defRPr sz="2500">
                <a:solidFill>
                  <a:schemeClr val="tx1"/>
                </a:solidFill>
                <a:latin typeface="Arial" pitchFamily="34" charset="0"/>
                <a:ea typeface="MS PGothic" pitchFamily="34" charset="-128"/>
              </a:defRPr>
            </a:lvl6pPr>
            <a:lvl7pPr marL="3201178" indent="-246244" eaLnBrk="0" fontAlgn="base" hangingPunct="0">
              <a:spcBef>
                <a:spcPct val="0"/>
              </a:spcBef>
              <a:spcAft>
                <a:spcPct val="0"/>
              </a:spcAft>
              <a:defRPr sz="2500">
                <a:solidFill>
                  <a:schemeClr val="tx1"/>
                </a:solidFill>
                <a:latin typeface="Arial" pitchFamily="34" charset="0"/>
                <a:ea typeface="MS PGothic" pitchFamily="34" charset="-128"/>
              </a:defRPr>
            </a:lvl7pPr>
            <a:lvl8pPr marL="3693667" indent="-246244" eaLnBrk="0" fontAlgn="base" hangingPunct="0">
              <a:spcBef>
                <a:spcPct val="0"/>
              </a:spcBef>
              <a:spcAft>
                <a:spcPct val="0"/>
              </a:spcAft>
              <a:defRPr sz="2500">
                <a:solidFill>
                  <a:schemeClr val="tx1"/>
                </a:solidFill>
                <a:latin typeface="Arial" pitchFamily="34" charset="0"/>
                <a:ea typeface="MS PGothic" pitchFamily="34" charset="-128"/>
              </a:defRPr>
            </a:lvl8pPr>
            <a:lvl9pPr marL="4186156" indent="-246244" eaLnBrk="0" fontAlgn="base" hangingPunct="0">
              <a:spcBef>
                <a:spcPct val="0"/>
              </a:spcBef>
              <a:spcAft>
                <a:spcPct val="0"/>
              </a:spcAft>
              <a:defRPr sz="2500">
                <a:solidFill>
                  <a:schemeClr val="tx1"/>
                </a:solidFill>
                <a:latin typeface="Arial" pitchFamily="34" charset="0"/>
                <a:ea typeface="MS PGothic" pitchFamily="34" charset="-128"/>
              </a:defRPr>
            </a:lvl9pPr>
          </a:lstStyle>
          <a:p>
            <a:pPr algn="l" defTabSz="966612">
              <a:defRPr/>
            </a:pPr>
            <a:fld id="{5F35E2F2-8F65-4F35-BC59-5F5A26550F44}" type="slidenum">
              <a:rPr lang="en-US" altLang="en-US" sz="1300" kern="0">
                <a:solidFill>
                  <a:srgbClr val="000000"/>
                </a:solidFill>
                <a:cs typeface="Arial"/>
                <a:sym typeface="Arial"/>
              </a:rPr>
              <a:pPr algn="l" defTabSz="966612">
                <a:defRPr/>
              </a:pPr>
              <a:t>90</a:t>
            </a:fld>
            <a:endParaRPr lang="en-US" altLang="en-US" sz="1300" kern="0">
              <a:solidFill>
                <a:srgbClr val="000000"/>
              </a:solidFill>
              <a:cs typeface="Arial"/>
              <a:sym typeface="Arial"/>
            </a:endParaRPr>
          </a:p>
        </p:txBody>
      </p:sp>
    </p:spTree>
    <p:extLst>
      <p:ext uri="{BB962C8B-B14F-4D97-AF65-F5344CB8AC3E}">
        <p14:creationId xmlns:p14="http://schemas.microsoft.com/office/powerpoint/2010/main" val="34288469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1298575" y="731838"/>
            <a:ext cx="4881563" cy="3660775"/>
          </a:xfrm>
          <a:ln/>
        </p:spPr>
      </p:sp>
      <p:sp>
        <p:nvSpPr>
          <p:cNvPr id="4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4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800294" indent="-307805">
              <a:defRPr sz="2500">
                <a:solidFill>
                  <a:schemeClr val="tx1"/>
                </a:solidFill>
                <a:latin typeface="Arial" pitchFamily="34" charset="0"/>
                <a:ea typeface="MS PGothic" pitchFamily="34" charset="-128"/>
              </a:defRPr>
            </a:lvl2pPr>
            <a:lvl3pPr marL="1231222" indent="-246244">
              <a:defRPr sz="2500">
                <a:solidFill>
                  <a:schemeClr val="tx1"/>
                </a:solidFill>
                <a:latin typeface="Arial" pitchFamily="34" charset="0"/>
                <a:ea typeface="MS PGothic" pitchFamily="34" charset="-128"/>
              </a:defRPr>
            </a:lvl3pPr>
            <a:lvl4pPr marL="1723711" indent="-246244">
              <a:defRPr sz="2500">
                <a:solidFill>
                  <a:schemeClr val="tx1"/>
                </a:solidFill>
                <a:latin typeface="Arial" pitchFamily="34" charset="0"/>
                <a:ea typeface="MS PGothic" pitchFamily="34" charset="-128"/>
              </a:defRPr>
            </a:lvl4pPr>
            <a:lvl5pPr marL="2216201" indent="-246244">
              <a:defRPr sz="2500">
                <a:solidFill>
                  <a:schemeClr val="tx1"/>
                </a:solidFill>
                <a:latin typeface="Arial" pitchFamily="34" charset="0"/>
                <a:ea typeface="MS PGothic" pitchFamily="34" charset="-128"/>
              </a:defRPr>
            </a:lvl5pPr>
            <a:lvl6pPr marL="2708689" indent="-246244" eaLnBrk="0" fontAlgn="base" hangingPunct="0">
              <a:spcBef>
                <a:spcPct val="0"/>
              </a:spcBef>
              <a:spcAft>
                <a:spcPct val="0"/>
              </a:spcAft>
              <a:defRPr sz="2500">
                <a:solidFill>
                  <a:schemeClr val="tx1"/>
                </a:solidFill>
                <a:latin typeface="Arial" pitchFamily="34" charset="0"/>
                <a:ea typeface="MS PGothic" pitchFamily="34" charset="-128"/>
              </a:defRPr>
            </a:lvl6pPr>
            <a:lvl7pPr marL="3201178" indent="-246244" eaLnBrk="0" fontAlgn="base" hangingPunct="0">
              <a:spcBef>
                <a:spcPct val="0"/>
              </a:spcBef>
              <a:spcAft>
                <a:spcPct val="0"/>
              </a:spcAft>
              <a:defRPr sz="2500">
                <a:solidFill>
                  <a:schemeClr val="tx1"/>
                </a:solidFill>
                <a:latin typeface="Arial" pitchFamily="34" charset="0"/>
                <a:ea typeface="MS PGothic" pitchFamily="34" charset="-128"/>
              </a:defRPr>
            </a:lvl7pPr>
            <a:lvl8pPr marL="3693667" indent="-246244" eaLnBrk="0" fontAlgn="base" hangingPunct="0">
              <a:spcBef>
                <a:spcPct val="0"/>
              </a:spcBef>
              <a:spcAft>
                <a:spcPct val="0"/>
              </a:spcAft>
              <a:defRPr sz="2500">
                <a:solidFill>
                  <a:schemeClr val="tx1"/>
                </a:solidFill>
                <a:latin typeface="Arial" pitchFamily="34" charset="0"/>
                <a:ea typeface="MS PGothic" pitchFamily="34" charset="-128"/>
              </a:defRPr>
            </a:lvl8pPr>
            <a:lvl9pPr marL="4186156" indent="-246244" eaLnBrk="0" fontAlgn="base" hangingPunct="0">
              <a:spcBef>
                <a:spcPct val="0"/>
              </a:spcBef>
              <a:spcAft>
                <a:spcPct val="0"/>
              </a:spcAft>
              <a:defRPr sz="2500">
                <a:solidFill>
                  <a:schemeClr val="tx1"/>
                </a:solidFill>
                <a:latin typeface="Arial" pitchFamily="34" charset="0"/>
                <a:ea typeface="MS PGothic" pitchFamily="34" charset="-128"/>
              </a:defRPr>
            </a:lvl9pPr>
          </a:lstStyle>
          <a:p>
            <a:pPr algn="l" defTabSz="966612">
              <a:defRPr/>
            </a:pPr>
            <a:fld id="{5F35E2F2-8F65-4F35-BC59-5F5A26550F44}" type="slidenum">
              <a:rPr lang="en-US" altLang="en-US" sz="1300" kern="0">
                <a:solidFill>
                  <a:srgbClr val="000000"/>
                </a:solidFill>
                <a:cs typeface="Arial"/>
                <a:sym typeface="Arial"/>
              </a:rPr>
              <a:pPr algn="l" defTabSz="966612">
                <a:defRPr/>
              </a:pPr>
              <a:t>91</a:t>
            </a:fld>
            <a:endParaRPr lang="en-US" altLang="en-US" sz="1300" kern="0">
              <a:solidFill>
                <a:srgbClr val="000000"/>
              </a:solidFill>
              <a:cs typeface="Arial"/>
              <a:sym typeface="Arial"/>
            </a:endParaRPr>
          </a:p>
        </p:txBody>
      </p:sp>
    </p:spTree>
    <p:extLst>
      <p:ext uri="{BB962C8B-B14F-4D97-AF65-F5344CB8AC3E}">
        <p14:creationId xmlns:p14="http://schemas.microsoft.com/office/powerpoint/2010/main" val="29650039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1298575" y="731838"/>
            <a:ext cx="4881563" cy="3660775"/>
          </a:xfrm>
          <a:ln/>
        </p:spPr>
      </p:sp>
      <p:sp>
        <p:nvSpPr>
          <p:cNvPr id="4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4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800294" indent="-307805">
              <a:defRPr sz="2500">
                <a:solidFill>
                  <a:schemeClr val="tx1"/>
                </a:solidFill>
                <a:latin typeface="Arial" pitchFamily="34" charset="0"/>
                <a:ea typeface="MS PGothic" pitchFamily="34" charset="-128"/>
              </a:defRPr>
            </a:lvl2pPr>
            <a:lvl3pPr marL="1231222" indent="-246244">
              <a:defRPr sz="2500">
                <a:solidFill>
                  <a:schemeClr val="tx1"/>
                </a:solidFill>
                <a:latin typeface="Arial" pitchFamily="34" charset="0"/>
                <a:ea typeface="MS PGothic" pitchFamily="34" charset="-128"/>
              </a:defRPr>
            </a:lvl3pPr>
            <a:lvl4pPr marL="1723711" indent="-246244">
              <a:defRPr sz="2500">
                <a:solidFill>
                  <a:schemeClr val="tx1"/>
                </a:solidFill>
                <a:latin typeface="Arial" pitchFamily="34" charset="0"/>
                <a:ea typeface="MS PGothic" pitchFamily="34" charset="-128"/>
              </a:defRPr>
            </a:lvl4pPr>
            <a:lvl5pPr marL="2216201" indent="-246244">
              <a:defRPr sz="2500">
                <a:solidFill>
                  <a:schemeClr val="tx1"/>
                </a:solidFill>
                <a:latin typeface="Arial" pitchFamily="34" charset="0"/>
                <a:ea typeface="MS PGothic" pitchFamily="34" charset="-128"/>
              </a:defRPr>
            </a:lvl5pPr>
            <a:lvl6pPr marL="2708689" indent="-246244" eaLnBrk="0" fontAlgn="base" hangingPunct="0">
              <a:spcBef>
                <a:spcPct val="0"/>
              </a:spcBef>
              <a:spcAft>
                <a:spcPct val="0"/>
              </a:spcAft>
              <a:defRPr sz="2500">
                <a:solidFill>
                  <a:schemeClr val="tx1"/>
                </a:solidFill>
                <a:latin typeface="Arial" pitchFamily="34" charset="0"/>
                <a:ea typeface="MS PGothic" pitchFamily="34" charset="-128"/>
              </a:defRPr>
            </a:lvl6pPr>
            <a:lvl7pPr marL="3201178" indent="-246244" eaLnBrk="0" fontAlgn="base" hangingPunct="0">
              <a:spcBef>
                <a:spcPct val="0"/>
              </a:spcBef>
              <a:spcAft>
                <a:spcPct val="0"/>
              </a:spcAft>
              <a:defRPr sz="2500">
                <a:solidFill>
                  <a:schemeClr val="tx1"/>
                </a:solidFill>
                <a:latin typeface="Arial" pitchFamily="34" charset="0"/>
                <a:ea typeface="MS PGothic" pitchFamily="34" charset="-128"/>
              </a:defRPr>
            </a:lvl7pPr>
            <a:lvl8pPr marL="3693667" indent="-246244" eaLnBrk="0" fontAlgn="base" hangingPunct="0">
              <a:spcBef>
                <a:spcPct val="0"/>
              </a:spcBef>
              <a:spcAft>
                <a:spcPct val="0"/>
              </a:spcAft>
              <a:defRPr sz="2500">
                <a:solidFill>
                  <a:schemeClr val="tx1"/>
                </a:solidFill>
                <a:latin typeface="Arial" pitchFamily="34" charset="0"/>
                <a:ea typeface="MS PGothic" pitchFamily="34" charset="-128"/>
              </a:defRPr>
            </a:lvl8pPr>
            <a:lvl9pPr marL="4186156" indent="-246244" eaLnBrk="0" fontAlgn="base" hangingPunct="0">
              <a:spcBef>
                <a:spcPct val="0"/>
              </a:spcBef>
              <a:spcAft>
                <a:spcPct val="0"/>
              </a:spcAft>
              <a:defRPr sz="2500">
                <a:solidFill>
                  <a:schemeClr val="tx1"/>
                </a:solidFill>
                <a:latin typeface="Arial" pitchFamily="34" charset="0"/>
                <a:ea typeface="MS PGothic" pitchFamily="34" charset="-128"/>
              </a:defRPr>
            </a:lvl9pPr>
          </a:lstStyle>
          <a:p>
            <a:pPr algn="l" defTabSz="966612">
              <a:defRPr/>
            </a:pPr>
            <a:fld id="{5F35E2F2-8F65-4F35-BC59-5F5A26550F44}" type="slidenum">
              <a:rPr lang="en-US" altLang="en-US" sz="1300" kern="0">
                <a:solidFill>
                  <a:srgbClr val="000000"/>
                </a:solidFill>
                <a:cs typeface="Arial"/>
                <a:sym typeface="Arial"/>
              </a:rPr>
              <a:pPr algn="l" defTabSz="966612">
                <a:defRPr/>
              </a:pPr>
              <a:t>92</a:t>
            </a:fld>
            <a:endParaRPr lang="en-US" altLang="en-US" sz="1300" kern="0">
              <a:solidFill>
                <a:srgbClr val="000000"/>
              </a:solidFill>
              <a:cs typeface="Arial"/>
              <a:sym typeface="Arial"/>
            </a:endParaRPr>
          </a:p>
        </p:txBody>
      </p:sp>
    </p:spTree>
    <p:extLst>
      <p:ext uri="{BB962C8B-B14F-4D97-AF65-F5344CB8AC3E}">
        <p14:creationId xmlns:p14="http://schemas.microsoft.com/office/powerpoint/2010/main" val="27514145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266825"/>
            <a:ext cx="3169920" cy="487728"/>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93</a:t>
            </a:fld>
            <a:endParaRPr lang="en-US" sz="1300">
              <a:solidFill>
                <a:prstClr val="black"/>
              </a:solidFill>
              <a:latin typeface="Calibri"/>
              <a:cs typeface="Arial"/>
              <a:sym typeface="Arial"/>
            </a:endParaRPr>
          </a:p>
        </p:txBody>
      </p:sp>
    </p:spTree>
    <p:extLst>
      <p:ext uri="{BB962C8B-B14F-4D97-AF65-F5344CB8AC3E}">
        <p14:creationId xmlns:p14="http://schemas.microsoft.com/office/powerpoint/2010/main" val="1718459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497013" y="1200150"/>
            <a:ext cx="4321175" cy="3240088"/>
          </a:xfrm>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pPr defTabSz="966612">
              <a:defRPr/>
            </a:pPr>
            <a:fld id="{F638D2F2-2AD9-4E50-8126-495DEE44F3C1}" type="slidenum">
              <a:rPr lang="en-US">
                <a:solidFill>
                  <a:prstClr val="black"/>
                </a:solidFill>
                <a:latin typeface="Calibri"/>
                <a:ea typeface="ＭＳ Ｐゴシック" charset="-128"/>
              </a:rPr>
              <a:pPr defTabSz="966612">
                <a:defRPr/>
              </a:pPr>
              <a:t>9</a:t>
            </a:fld>
            <a:endParaRPr lang="en-US" dirty="0">
              <a:solidFill>
                <a:prstClr val="black"/>
              </a:solidFill>
              <a:latin typeface="Calibri"/>
              <a:ea typeface="ＭＳ Ｐゴシック" charset="-128"/>
            </a:endParaRPr>
          </a:p>
        </p:txBody>
      </p:sp>
    </p:spTree>
    <p:extLst>
      <p:ext uri="{BB962C8B-B14F-4D97-AF65-F5344CB8AC3E}">
        <p14:creationId xmlns:p14="http://schemas.microsoft.com/office/powerpoint/2010/main" val="38171214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266825"/>
            <a:ext cx="3169920" cy="487728"/>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94</a:t>
            </a:fld>
            <a:endParaRPr lang="en-US" sz="1300">
              <a:solidFill>
                <a:prstClr val="black"/>
              </a:solidFill>
              <a:latin typeface="Calibri"/>
              <a:cs typeface="Arial"/>
              <a:sym typeface="Arial"/>
            </a:endParaRPr>
          </a:p>
        </p:txBody>
      </p:sp>
    </p:spTree>
    <p:extLst>
      <p:ext uri="{BB962C8B-B14F-4D97-AF65-F5344CB8AC3E}">
        <p14:creationId xmlns:p14="http://schemas.microsoft.com/office/powerpoint/2010/main" val="24722636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266825"/>
            <a:ext cx="3169920" cy="487728"/>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95</a:t>
            </a:fld>
            <a:endParaRPr lang="en-US" sz="1300">
              <a:solidFill>
                <a:prstClr val="black"/>
              </a:solidFill>
              <a:latin typeface="Calibri"/>
              <a:cs typeface="Arial"/>
              <a:sym typeface="Arial"/>
            </a:endParaRPr>
          </a:p>
        </p:txBody>
      </p:sp>
    </p:spTree>
    <p:extLst>
      <p:ext uri="{BB962C8B-B14F-4D97-AF65-F5344CB8AC3E}">
        <p14:creationId xmlns:p14="http://schemas.microsoft.com/office/powerpoint/2010/main" val="20768394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266825"/>
            <a:ext cx="3169920" cy="487728"/>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96</a:t>
            </a:fld>
            <a:endParaRPr lang="en-US" sz="1300">
              <a:solidFill>
                <a:prstClr val="black"/>
              </a:solidFill>
              <a:latin typeface="Calibri"/>
              <a:cs typeface="Arial"/>
              <a:sym typeface="Arial"/>
            </a:endParaRPr>
          </a:p>
        </p:txBody>
      </p:sp>
    </p:spTree>
    <p:extLst>
      <p:ext uri="{BB962C8B-B14F-4D97-AF65-F5344CB8AC3E}">
        <p14:creationId xmlns:p14="http://schemas.microsoft.com/office/powerpoint/2010/main" val="1420098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2468" name="Slide Number Placeholder 3"/>
          <p:cNvSpPr txBox="1">
            <a:spLocks noGrp="1"/>
          </p:cNvSpPr>
          <p:nvPr/>
        </p:nvSpPr>
        <p:spPr bwMode="auto">
          <a:xfrm>
            <a:off x="4145280" y="9266825"/>
            <a:ext cx="3169920" cy="487728"/>
          </a:xfrm>
          <a:prstGeom prst="rect">
            <a:avLst/>
          </a:prstGeom>
          <a:noFill/>
          <a:ln w="9525">
            <a:noFill/>
            <a:miter lim="800000"/>
            <a:headEnd/>
            <a:tailEnd/>
          </a:ln>
        </p:spPr>
        <p:txBody>
          <a:bodyPr lIns="96661" tIns="48331" rIns="96661" bIns="48331" anchor="b"/>
          <a:lstStyle/>
          <a:p>
            <a:pPr algn="r" defTabSz="966612">
              <a:defRPr/>
            </a:pPr>
            <a:fld id="{9BF2A4E3-9C9F-49C8-86AE-AB6A7B0B5C6E}" type="slidenum">
              <a:rPr lang="en-US" sz="1300">
                <a:solidFill>
                  <a:prstClr val="black"/>
                </a:solidFill>
                <a:latin typeface="Calibri"/>
                <a:cs typeface="Arial"/>
                <a:sym typeface="Arial"/>
              </a:rPr>
              <a:pPr algn="r" defTabSz="966612">
                <a:defRPr/>
              </a:pPr>
              <a:t>97</a:t>
            </a:fld>
            <a:endParaRPr lang="en-US" sz="1300">
              <a:solidFill>
                <a:prstClr val="black"/>
              </a:solidFill>
              <a:latin typeface="Calibri"/>
              <a:cs typeface="Arial"/>
              <a:sym typeface="Arial"/>
            </a:endParaRPr>
          </a:p>
        </p:txBody>
      </p:sp>
    </p:spTree>
    <p:extLst>
      <p:ext uri="{BB962C8B-B14F-4D97-AF65-F5344CB8AC3E}">
        <p14:creationId xmlns:p14="http://schemas.microsoft.com/office/powerpoint/2010/main" val="14993097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1298575" y="731838"/>
            <a:ext cx="4881563" cy="3660775"/>
          </a:xfrm>
          <a:ln/>
        </p:spPr>
      </p:sp>
      <p:sp>
        <p:nvSpPr>
          <p:cNvPr id="4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4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800294" indent="-307805">
              <a:defRPr sz="2500">
                <a:solidFill>
                  <a:schemeClr val="tx1"/>
                </a:solidFill>
                <a:latin typeface="Arial" pitchFamily="34" charset="0"/>
                <a:ea typeface="MS PGothic" pitchFamily="34" charset="-128"/>
              </a:defRPr>
            </a:lvl2pPr>
            <a:lvl3pPr marL="1231222" indent="-246244">
              <a:defRPr sz="2500">
                <a:solidFill>
                  <a:schemeClr val="tx1"/>
                </a:solidFill>
                <a:latin typeface="Arial" pitchFamily="34" charset="0"/>
                <a:ea typeface="MS PGothic" pitchFamily="34" charset="-128"/>
              </a:defRPr>
            </a:lvl3pPr>
            <a:lvl4pPr marL="1723711" indent="-246244">
              <a:defRPr sz="2500">
                <a:solidFill>
                  <a:schemeClr val="tx1"/>
                </a:solidFill>
                <a:latin typeface="Arial" pitchFamily="34" charset="0"/>
                <a:ea typeface="MS PGothic" pitchFamily="34" charset="-128"/>
              </a:defRPr>
            </a:lvl4pPr>
            <a:lvl5pPr marL="2216201" indent="-246244">
              <a:defRPr sz="2500">
                <a:solidFill>
                  <a:schemeClr val="tx1"/>
                </a:solidFill>
                <a:latin typeface="Arial" pitchFamily="34" charset="0"/>
                <a:ea typeface="MS PGothic" pitchFamily="34" charset="-128"/>
              </a:defRPr>
            </a:lvl5pPr>
            <a:lvl6pPr marL="2708689" indent="-246244" eaLnBrk="0" fontAlgn="base" hangingPunct="0">
              <a:spcBef>
                <a:spcPct val="0"/>
              </a:spcBef>
              <a:spcAft>
                <a:spcPct val="0"/>
              </a:spcAft>
              <a:defRPr sz="2500">
                <a:solidFill>
                  <a:schemeClr val="tx1"/>
                </a:solidFill>
                <a:latin typeface="Arial" pitchFamily="34" charset="0"/>
                <a:ea typeface="MS PGothic" pitchFamily="34" charset="-128"/>
              </a:defRPr>
            </a:lvl6pPr>
            <a:lvl7pPr marL="3201178" indent="-246244" eaLnBrk="0" fontAlgn="base" hangingPunct="0">
              <a:spcBef>
                <a:spcPct val="0"/>
              </a:spcBef>
              <a:spcAft>
                <a:spcPct val="0"/>
              </a:spcAft>
              <a:defRPr sz="2500">
                <a:solidFill>
                  <a:schemeClr val="tx1"/>
                </a:solidFill>
                <a:latin typeface="Arial" pitchFamily="34" charset="0"/>
                <a:ea typeface="MS PGothic" pitchFamily="34" charset="-128"/>
              </a:defRPr>
            </a:lvl7pPr>
            <a:lvl8pPr marL="3693667" indent="-246244" eaLnBrk="0" fontAlgn="base" hangingPunct="0">
              <a:spcBef>
                <a:spcPct val="0"/>
              </a:spcBef>
              <a:spcAft>
                <a:spcPct val="0"/>
              </a:spcAft>
              <a:defRPr sz="2500">
                <a:solidFill>
                  <a:schemeClr val="tx1"/>
                </a:solidFill>
                <a:latin typeface="Arial" pitchFamily="34" charset="0"/>
                <a:ea typeface="MS PGothic" pitchFamily="34" charset="-128"/>
              </a:defRPr>
            </a:lvl8pPr>
            <a:lvl9pPr marL="4186156" indent="-246244" eaLnBrk="0" fontAlgn="base" hangingPunct="0">
              <a:spcBef>
                <a:spcPct val="0"/>
              </a:spcBef>
              <a:spcAft>
                <a:spcPct val="0"/>
              </a:spcAft>
              <a:defRPr sz="2500">
                <a:solidFill>
                  <a:schemeClr val="tx1"/>
                </a:solidFill>
                <a:latin typeface="Arial" pitchFamily="34" charset="0"/>
                <a:ea typeface="MS PGothic" pitchFamily="34" charset="-128"/>
              </a:defRPr>
            </a:lvl9pPr>
          </a:lstStyle>
          <a:p>
            <a:pPr algn="l" defTabSz="966612">
              <a:defRPr/>
            </a:pPr>
            <a:fld id="{5F35E2F2-8F65-4F35-BC59-5F5A26550F44}" type="slidenum">
              <a:rPr lang="en-US" altLang="en-US" sz="1300" kern="0">
                <a:solidFill>
                  <a:srgbClr val="000000"/>
                </a:solidFill>
                <a:cs typeface="Arial"/>
                <a:sym typeface="Arial"/>
              </a:rPr>
              <a:pPr algn="l" defTabSz="966612">
                <a:defRPr/>
              </a:pPr>
              <a:t>98</a:t>
            </a:fld>
            <a:endParaRPr lang="en-US" altLang="en-US" sz="1300" kern="0">
              <a:solidFill>
                <a:srgbClr val="000000"/>
              </a:solidFill>
              <a:cs typeface="Arial"/>
              <a:sym typeface="Arial"/>
            </a:endParaRPr>
          </a:p>
        </p:txBody>
      </p:sp>
    </p:spTree>
    <p:extLst>
      <p:ext uri="{BB962C8B-B14F-4D97-AF65-F5344CB8AC3E}">
        <p14:creationId xmlns:p14="http://schemas.microsoft.com/office/powerpoint/2010/main" val="1722249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1298575" y="731838"/>
            <a:ext cx="4881563" cy="3660775"/>
          </a:xfrm>
          <a:ln/>
        </p:spPr>
      </p:sp>
      <p:sp>
        <p:nvSpPr>
          <p:cNvPr id="4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4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800294" indent="-307805">
              <a:defRPr sz="2500">
                <a:solidFill>
                  <a:schemeClr val="tx1"/>
                </a:solidFill>
                <a:latin typeface="Arial" pitchFamily="34" charset="0"/>
                <a:ea typeface="MS PGothic" pitchFamily="34" charset="-128"/>
              </a:defRPr>
            </a:lvl2pPr>
            <a:lvl3pPr marL="1231222" indent="-246244">
              <a:defRPr sz="2500">
                <a:solidFill>
                  <a:schemeClr val="tx1"/>
                </a:solidFill>
                <a:latin typeface="Arial" pitchFamily="34" charset="0"/>
                <a:ea typeface="MS PGothic" pitchFamily="34" charset="-128"/>
              </a:defRPr>
            </a:lvl3pPr>
            <a:lvl4pPr marL="1723711" indent="-246244">
              <a:defRPr sz="2500">
                <a:solidFill>
                  <a:schemeClr val="tx1"/>
                </a:solidFill>
                <a:latin typeface="Arial" pitchFamily="34" charset="0"/>
                <a:ea typeface="MS PGothic" pitchFamily="34" charset="-128"/>
              </a:defRPr>
            </a:lvl4pPr>
            <a:lvl5pPr marL="2216201" indent="-246244">
              <a:defRPr sz="2500">
                <a:solidFill>
                  <a:schemeClr val="tx1"/>
                </a:solidFill>
                <a:latin typeface="Arial" pitchFamily="34" charset="0"/>
                <a:ea typeface="MS PGothic" pitchFamily="34" charset="-128"/>
              </a:defRPr>
            </a:lvl5pPr>
            <a:lvl6pPr marL="2708689" indent="-246244" eaLnBrk="0" fontAlgn="base" hangingPunct="0">
              <a:spcBef>
                <a:spcPct val="0"/>
              </a:spcBef>
              <a:spcAft>
                <a:spcPct val="0"/>
              </a:spcAft>
              <a:defRPr sz="2500">
                <a:solidFill>
                  <a:schemeClr val="tx1"/>
                </a:solidFill>
                <a:latin typeface="Arial" pitchFamily="34" charset="0"/>
                <a:ea typeface="MS PGothic" pitchFamily="34" charset="-128"/>
              </a:defRPr>
            </a:lvl6pPr>
            <a:lvl7pPr marL="3201178" indent="-246244" eaLnBrk="0" fontAlgn="base" hangingPunct="0">
              <a:spcBef>
                <a:spcPct val="0"/>
              </a:spcBef>
              <a:spcAft>
                <a:spcPct val="0"/>
              </a:spcAft>
              <a:defRPr sz="2500">
                <a:solidFill>
                  <a:schemeClr val="tx1"/>
                </a:solidFill>
                <a:latin typeface="Arial" pitchFamily="34" charset="0"/>
                <a:ea typeface="MS PGothic" pitchFamily="34" charset="-128"/>
              </a:defRPr>
            </a:lvl7pPr>
            <a:lvl8pPr marL="3693667" indent="-246244" eaLnBrk="0" fontAlgn="base" hangingPunct="0">
              <a:spcBef>
                <a:spcPct val="0"/>
              </a:spcBef>
              <a:spcAft>
                <a:spcPct val="0"/>
              </a:spcAft>
              <a:defRPr sz="2500">
                <a:solidFill>
                  <a:schemeClr val="tx1"/>
                </a:solidFill>
                <a:latin typeface="Arial" pitchFamily="34" charset="0"/>
                <a:ea typeface="MS PGothic" pitchFamily="34" charset="-128"/>
              </a:defRPr>
            </a:lvl8pPr>
            <a:lvl9pPr marL="4186156" indent="-246244" eaLnBrk="0" fontAlgn="base" hangingPunct="0">
              <a:spcBef>
                <a:spcPct val="0"/>
              </a:spcBef>
              <a:spcAft>
                <a:spcPct val="0"/>
              </a:spcAft>
              <a:defRPr sz="2500">
                <a:solidFill>
                  <a:schemeClr val="tx1"/>
                </a:solidFill>
                <a:latin typeface="Arial" pitchFamily="34" charset="0"/>
                <a:ea typeface="MS PGothic" pitchFamily="34" charset="-128"/>
              </a:defRPr>
            </a:lvl9pPr>
          </a:lstStyle>
          <a:p>
            <a:pPr algn="l" defTabSz="966612">
              <a:defRPr/>
            </a:pPr>
            <a:fld id="{5F35E2F2-8F65-4F35-BC59-5F5A26550F44}" type="slidenum">
              <a:rPr lang="en-US" altLang="en-US" sz="1300" kern="0">
                <a:solidFill>
                  <a:srgbClr val="000000"/>
                </a:solidFill>
                <a:cs typeface="Arial"/>
                <a:sym typeface="Arial"/>
              </a:rPr>
              <a:pPr algn="l" defTabSz="966612">
                <a:defRPr/>
              </a:pPr>
              <a:t>99</a:t>
            </a:fld>
            <a:endParaRPr lang="en-US" altLang="en-US" sz="1300" kern="0">
              <a:solidFill>
                <a:srgbClr val="000000"/>
              </a:solidFill>
              <a:cs typeface="Arial"/>
              <a:sym typeface="Arial"/>
            </a:endParaRPr>
          </a:p>
        </p:txBody>
      </p:sp>
    </p:spTree>
    <p:extLst>
      <p:ext uri="{BB962C8B-B14F-4D97-AF65-F5344CB8AC3E}">
        <p14:creationId xmlns:p14="http://schemas.microsoft.com/office/powerpoint/2010/main" val="2942868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12128D-7D69-43CA-BE6B-25A89E0F3905}" type="datetimeFigureOut">
              <a:rPr lang="en-US" smtClean="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D95FB5-BFB0-4ED4-8441-84BF056542DF}" type="slidenum">
              <a:rPr lang="en-US" smtClean="0"/>
              <a:pPr/>
              <a:t>‹#›</a:t>
            </a:fld>
            <a:endParaRPr lang="en-US" dirty="0"/>
          </a:p>
        </p:txBody>
      </p:sp>
    </p:spTree>
    <p:extLst>
      <p:ext uri="{BB962C8B-B14F-4D97-AF65-F5344CB8AC3E}">
        <p14:creationId xmlns:p14="http://schemas.microsoft.com/office/powerpoint/2010/main" val="146214171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12128D-7D69-43CA-BE6B-25A89E0F3905}" type="datetimeFigureOut">
              <a:rPr lang="en-US" smtClean="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D95FB5-BFB0-4ED4-8441-84BF056542DF}" type="slidenum">
              <a:rPr lang="en-US" smtClean="0"/>
              <a:pPr/>
              <a:t>‹#›</a:t>
            </a:fld>
            <a:endParaRPr lang="en-US" dirty="0"/>
          </a:p>
        </p:txBody>
      </p:sp>
    </p:spTree>
    <p:extLst>
      <p:ext uri="{BB962C8B-B14F-4D97-AF65-F5344CB8AC3E}">
        <p14:creationId xmlns:p14="http://schemas.microsoft.com/office/powerpoint/2010/main" val="189851804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12128D-7D69-43CA-BE6B-25A89E0F3905}" type="datetimeFigureOut">
              <a:rPr lang="en-US" smtClean="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D95FB5-BFB0-4ED4-8441-84BF056542DF}" type="slidenum">
              <a:rPr lang="en-US" smtClean="0"/>
              <a:pPr/>
              <a:t>‹#›</a:t>
            </a:fld>
            <a:endParaRPr lang="en-US" dirty="0"/>
          </a:p>
        </p:txBody>
      </p:sp>
    </p:spTree>
    <p:extLst>
      <p:ext uri="{BB962C8B-B14F-4D97-AF65-F5344CB8AC3E}">
        <p14:creationId xmlns:p14="http://schemas.microsoft.com/office/powerpoint/2010/main" val="19209811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
        <p:cNvGrpSpPr/>
        <p:nvPr/>
      </p:nvGrpSpPr>
      <p:grpSpPr>
        <a:xfrm>
          <a:off x="0" y="0"/>
          <a:ext cx="0" cy="0"/>
          <a:chOff x="0" y="0"/>
          <a:chExt cx="0" cy="0"/>
        </a:xfrm>
      </p:grpSpPr>
      <p:sp>
        <p:nvSpPr>
          <p:cNvPr id="15" name="Shape 1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6" name="Shape 1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7" name="Shape 1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74182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1" name="Shape 2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22" name="Shape 2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23" name="Shape 2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30148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53719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15440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65505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29761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90284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6533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12128D-7D69-43CA-BE6B-25A89E0F3905}" type="datetimeFigureOut">
              <a:rPr lang="en-US" smtClean="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D95FB5-BFB0-4ED4-8441-84BF056542DF}" type="slidenum">
              <a:rPr lang="en-US" smtClean="0"/>
              <a:pPr/>
              <a:t>‹#›</a:t>
            </a:fld>
            <a:endParaRPr lang="en-US" dirty="0"/>
          </a:p>
        </p:txBody>
      </p:sp>
    </p:spTree>
    <p:extLst>
      <p:ext uri="{BB962C8B-B14F-4D97-AF65-F5344CB8AC3E}">
        <p14:creationId xmlns:p14="http://schemas.microsoft.com/office/powerpoint/2010/main" val="421997940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8239" indent="0" algn="ctr">
              <a:buNone/>
              <a:defRPr>
                <a:solidFill>
                  <a:schemeClr val="tx1">
                    <a:tint val="75000"/>
                  </a:schemeClr>
                </a:solidFill>
              </a:defRPr>
            </a:lvl2pPr>
            <a:lvl3pPr marL="896478" indent="0" algn="ctr">
              <a:buNone/>
              <a:defRPr>
                <a:solidFill>
                  <a:schemeClr val="tx1">
                    <a:tint val="75000"/>
                  </a:schemeClr>
                </a:solidFill>
              </a:defRPr>
            </a:lvl3pPr>
            <a:lvl4pPr marL="1344717" indent="0" algn="ctr">
              <a:buNone/>
              <a:defRPr>
                <a:solidFill>
                  <a:schemeClr val="tx1">
                    <a:tint val="75000"/>
                  </a:schemeClr>
                </a:solidFill>
              </a:defRPr>
            </a:lvl4pPr>
            <a:lvl5pPr marL="1792956" indent="0" algn="ctr">
              <a:buNone/>
              <a:defRPr>
                <a:solidFill>
                  <a:schemeClr val="tx1">
                    <a:tint val="75000"/>
                  </a:schemeClr>
                </a:solidFill>
              </a:defRPr>
            </a:lvl5pPr>
            <a:lvl6pPr marL="2241194" indent="0" algn="ctr">
              <a:buNone/>
              <a:defRPr>
                <a:solidFill>
                  <a:schemeClr val="tx1">
                    <a:tint val="75000"/>
                  </a:schemeClr>
                </a:solidFill>
              </a:defRPr>
            </a:lvl6pPr>
            <a:lvl7pPr marL="2689433" indent="0" algn="ctr">
              <a:buNone/>
              <a:defRPr>
                <a:solidFill>
                  <a:schemeClr val="tx1">
                    <a:tint val="75000"/>
                  </a:schemeClr>
                </a:solidFill>
              </a:defRPr>
            </a:lvl7pPr>
            <a:lvl8pPr marL="3137672" indent="0" algn="ctr">
              <a:buNone/>
              <a:defRPr>
                <a:solidFill>
                  <a:schemeClr val="tx1">
                    <a:tint val="75000"/>
                  </a:schemeClr>
                </a:solidFill>
              </a:defRPr>
            </a:lvl8pPr>
            <a:lvl9pPr marL="358591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12128D-7D69-43CA-BE6B-25A89E0F3905}"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192609362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12128D-7D69-43CA-BE6B-25A89E0F3905}"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295413233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922"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961">
                <a:solidFill>
                  <a:schemeClr val="tx1">
                    <a:tint val="75000"/>
                  </a:schemeClr>
                </a:solidFill>
              </a:defRPr>
            </a:lvl1pPr>
            <a:lvl2pPr marL="448239" indent="0">
              <a:buNone/>
              <a:defRPr sz="1765">
                <a:solidFill>
                  <a:schemeClr val="tx1">
                    <a:tint val="75000"/>
                  </a:schemeClr>
                </a:solidFill>
              </a:defRPr>
            </a:lvl2pPr>
            <a:lvl3pPr marL="896478" indent="0">
              <a:buNone/>
              <a:defRPr sz="1569">
                <a:solidFill>
                  <a:schemeClr val="tx1">
                    <a:tint val="75000"/>
                  </a:schemeClr>
                </a:solidFill>
              </a:defRPr>
            </a:lvl3pPr>
            <a:lvl4pPr marL="1344717" indent="0">
              <a:buNone/>
              <a:defRPr sz="1373">
                <a:solidFill>
                  <a:schemeClr val="tx1">
                    <a:tint val="75000"/>
                  </a:schemeClr>
                </a:solidFill>
              </a:defRPr>
            </a:lvl4pPr>
            <a:lvl5pPr marL="1792956" indent="0">
              <a:buNone/>
              <a:defRPr sz="1373">
                <a:solidFill>
                  <a:schemeClr val="tx1">
                    <a:tint val="75000"/>
                  </a:schemeClr>
                </a:solidFill>
              </a:defRPr>
            </a:lvl5pPr>
            <a:lvl6pPr marL="2241194" indent="0">
              <a:buNone/>
              <a:defRPr sz="1373">
                <a:solidFill>
                  <a:schemeClr val="tx1">
                    <a:tint val="75000"/>
                  </a:schemeClr>
                </a:solidFill>
              </a:defRPr>
            </a:lvl6pPr>
            <a:lvl7pPr marL="2689433" indent="0">
              <a:buNone/>
              <a:defRPr sz="1373">
                <a:solidFill>
                  <a:schemeClr val="tx1">
                    <a:tint val="75000"/>
                  </a:schemeClr>
                </a:solidFill>
              </a:defRPr>
            </a:lvl7pPr>
            <a:lvl8pPr marL="3137672" indent="0">
              <a:buNone/>
              <a:defRPr sz="1373">
                <a:solidFill>
                  <a:schemeClr val="tx1">
                    <a:tint val="75000"/>
                  </a:schemeClr>
                </a:solidFill>
              </a:defRPr>
            </a:lvl8pPr>
            <a:lvl9pPr marL="3585911" indent="0">
              <a:buNone/>
              <a:defRPr sz="137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12128D-7D69-43CA-BE6B-25A89E0F3905}"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158888735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745"/>
            </a:lvl1pPr>
            <a:lvl2pPr>
              <a:defRPr sz="2353"/>
            </a:lvl2pPr>
            <a:lvl3pPr>
              <a:defRPr sz="196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745"/>
            </a:lvl1pPr>
            <a:lvl2pPr>
              <a:defRPr sz="2353"/>
            </a:lvl2pPr>
            <a:lvl3pPr>
              <a:defRPr sz="196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12128D-7D69-43CA-BE6B-25A89E0F3905}" type="datetimeFigureOut">
              <a:rPr lang="en-US" smtClean="0"/>
              <a:pPr/>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391015037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353" b="1"/>
            </a:lvl1pPr>
            <a:lvl2pPr marL="448239" indent="0">
              <a:buNone/>
              <a:defRPr sz="1961" b="1"/>
            </a:lvl2pPr>
            <a:lvl3pPr marL="896478" indent="0">
              <a:buNone/>
              <a:defRPr sz="1765" b="1"/>
            </a:lvl3pPr>
            <a:lvl4pPr marL="1344717" indent="0">
              <a:buNone/>
              <a:defRPr sz="1569" b="1"/>
            </a:lvl4pPr>
            <a:lvl5pPr marL="1792956" indent="0">
              <a:buNone/>
              <a:defRPr sz="1569" b="1"/>
            </a:lvl5pPr>
            <a:lvl6pPr marL="2241194" indent="0">
              <a:buNone/>
              <a:defRPr sz="1569" b="1"/>
            </a:lvl6pPr>
            <a:lvl7pPr marL="2689433" indent="0">
              <a:buNone/>
              <a:defRPr sz="1569" b="1"/>
            </a:lvl7pPr>
            <a:lvl8pPr marL="3137672" indent="0">
              <a:buNone/>
              <a:defRPr sz="1569" b="1"/>
            </a:lvl8pPr>
            <a:lvl9pPr marL="3585911" indent="0">
              <a:buNone/>
              <a:defRPr sz="1569"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353"/>
            </a:lvl1pPr>
            <a:lvl2pPr>
              <a:defRPr sz="1961"/>
            </a:lvl2pPr>
            <a:lvl3pPr>
              <a:defRPr sz="1765"/>
            </a:lvl3pPr>
            <a:lvl4pPr>
              <a:defRPr sz="1569"/>
            </a:lvl4pPr>
            <a:lvl5pPr>
              <a:defRPr sz="1569"/>
            </a:lvl5pPr>
            <a:lvl6pPr>
              <a:defRPr sz="1569"/>
            </a:lvl6pPr>
            <a:lvl7pPr>
              <a:defRPr sz="1569"/>
            </a:lvl7pPr>
            <a:lvl8pPr>
              <a:defRPr sz="1569"/>
            </a:lvl8pPr>
            <a:lvl9pPr>
              <a:defRPr sz="15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353" b="1"/>
            </a:lvl1pPr>
            <a:lvl2pPr marL="448239" indent="0">
              <a:buNone/>
              <a:defRPr sz="1961" b="1"/>
            </a:lvl2pPr>
            <a:lvl3pPr marL="896478" indent="0">
              <a:buNone/>
              <a:defRPr sz="1765" b="1"/>
            </a:lvl3pPr>
            <a:lvl4pPr marL="1344717" indent="0">
              <a:buNone/>
              <a:defRPr sz="1569" b="1"/>
            </a:lvl4pPr>
            <a:lvl5pPr marL="1792956" indent="0">
              <a:buNone/>
              <a:defRPr sz="1569" b="1"/>
            </a:lvl5pPr>
            <a:lvl6pPr marL="2241194" indent="0">
              <a:buNone/>
              <a:defRPr sz="1569" b="1"/>
            </a:lvl6pPr>
            <a:lvl7pPr marL="2689433" indent="0">
              <a:buNone/>
              <a:defRPr sz="1569" b="1"/>
            </a:lvl7pPr>
            <a:lvl8pPr marL="3137672" indent="0">
              <a:buNone/>
              <a:defRPr sz="1569" b="1"/>
            </a:lvl8pPr>
            <a:lvl9pPr marL="3585911" indent="0">
              <a:buNone/>
              <a:defRPr sz="1569"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353"/>
            </a:lvl1pPr>
            <a:lvl2pPr>
              <a:defRPr sz="1961"/>
            </a:lvl2pPr>
            <a:lvl3pPr>
              <a:defRPr sz="1765"/>
            </a:lvl3pPr>
            <a:lvl4pPr>
              <a:defRPr sz="1569"/>
            </a:lvl4pPr>
            <a:lvl5pPr>
              <a:defRPr sz="1569"/>
            </a:lvl5pPr>
            <a:lvl6pPr>
              <a:defRPr sz="1569"/>
            </a:lvl6pPr>
            <a:lvl7pPr>
              <a:defRPr sz="1569"/>
            </a:lvl7pPr>
            <a:lvl8pPr>
              <a:defRPr sz="1569"/>
            </a:lvl8pPr>
            <a:lvl9pPr>
              <a:defRPr sz="15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12128D-7D69-43CA-BE6B-25A89E0F3905}" type="datetimeFigureOut">
              <a:rPr lang="en-US" smtClean="0"/>
              <a:pPr/>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25804062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12128D-7D69-43CA-BE6B-25A89E0F3905}" type="datetimeFigureOut">
              <a:rPr lang="en-US" smtClean="0"/>
              <a:pPr/>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187632253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2128D-7D69-43CA-BE6B-25A89E0F3905}" type="datetimeFigureOut">
              <a:rPr lang="en-US" smtClean="0"/>
              <a:pPr/>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232505663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61"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137"/>
            </a:lvl1pPr>
            <a:lvl2pPr>
              <a:defRPr sz="2745"/>
            </a:lvl2pPr>
            <a:lvl3pPr>
              <a:defRPr sz="2353"/>
            </a:lvl3pPr>
            <a:lvl4pPr>
              <a:defRPr sz="1961"/>
            </a:lvl4pPr>
            <a:lvl5pPr>
              <a:defRPr sz="1961"/>
            </a:lvl5pPr>
            <a:lvl6pPr>
              <a:defRPr sz="1961"/>
            </a:lvl6pPr>
            <a:lvl7pPr>
              <a:defRPr sz="1961"/>
            </a:lvl7pPr>
            <a:lvl8pPr>
              <a:defRPr sz="1961"/>
            </a:lvl8pPr>
            <a:lvl9pPr>
              <a:defRPr sz="19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373"/>
            </a:lvl1pPr>
            <a:lvl2pPr marL="448239" indent="0">
              <a:buNone/>
              <a:defRPr sz="1176"/>
            </a:lvl2pPr>
            <a:lvl3pPr marL="896478" indent="0">
              <a:buNone/>
              <a:defRPr sz="980"/>
            </a:lvl3pPr>
            <a:lvl4pPr marL="1344717" indent="0">
              <a:buNone/>
              <a:defRPr sz="882"/>
            </a:lvl4pPr>
            <a:lvl5pPr marL="1792956" indent="0">
              <a:buNone/>
              <a:defRPr sz="882"/>
            </a:lvl5pPr>
            <a:lvl6pPr marL="2241194" indent="0">
              <a:buNone/>
              <a:defRPr sz="882"/>
            </a:lvl6pPr>
            <a:lvl7pPr marL="2689433" indent="0">
              <a:buNone/>
              <a:defRPr sz="882"/>
            </a:lvl7pPr>
            <a:lvl8pPr marL="3137672" indent="0">
              <a:buNone/>
              <a:defRPr sz="882"/>
            </a:lvl8pPr>
            <a:lvl9pPr marL="3585911" indent="0">
              <a:buNone/>
              <a:defRPr sz="882"/>
            </a:lvl9pPr>
          </a:lstStyle>
          <a:p>
            <a:pPr lvl="0"/>
            <a:r>
              <a:rPr lang="en-US"/>
              <a:t>Click to edit Master text styles</a:t>
            </a:r>
          </a:p>
        </p:txBody>
      </p:sp>
      <p:sp>
        <p:nvSpPr>
          <p:cNvPr id="5" name="Date Placeholder 4"/>
          <p:cNvSpPr>
            <a:spLocks noGrp="1"/>
          </p:cNvSpPr>
          <p:nvPr>
            <p:ph type="dt" sz="half" idx="10"/>
          </p:nvPr>
        </p:nvSpPr>
        <p:spPr/>
        <p:txBody>
          <a:bodyPr/>
          <a:lstStyle/>
          <a:p>
            <a:fld id="{4B12128D-7D69-43CA-BE6B-25A89E0F3905}" type="datetimeFigureOut">
              <a:rPr lang="en-US" smtClean="0"/>
              <a:pPr/>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36923521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61"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137"/>
            </a:lvl1pPr>
            <a:lvl2pPr marL="448239" indent="0">
              <a:buNone/>
              <a:defRPr sz="2745"/>
            </a:lvl2pPr>
            <a:lvl3pPr marL="896478" indent="0">
              <a:buNone/>
              <a:defRPr sz="2353"/>
            </a:lvl3pPr>
            <a:lvl4pPr marL="1344717" indent="0">
              <a:buNone/>
              <a:defRPr sz="1961"/>
            </a:lvl4pPr>
            <a:lvl5pPr marL="1792956" indent="0">
              <a:buNone/>
              <a:defRPr sz="1961"/>
            </a:lvl5pPr>
            <a:lvl6pPr marL="2241194" indent="0">
              <a:buNone/>
              <a:defRPr sz="1961"/>
            </a:lvl6pPr>
            <a:lvl7pPr marL="2689433" indent="0">
              <a:buNone/>
              <a:defRPr sz="1961"/>
            </a:lvl7pPr>
            <a:lvl8pPr marL="3137672" indent="0">
              <a:buNone/>
              <a:defRPr sz="1961"/>
            </a:lvl8pPr>
            <a:lvl9pPr marL="3585911" indent="0">
              <a:buNone/>
              <a:defRPr sz="1961"/>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373"/>
            </a:lvl1pPr>
            <a:lvl2pPr marL="448239" indent="0">
              <a:buNone/>
              <a:defRPr sz="1176"/>
            </a:lvl2pPr>
            <a:lvl3pPr marL="896478" indent="0">
              <a:buNone/>
              <a:defRPr sz="980"/>
            </a:lvl3pPr>
            <a:lvl4pPr marL="1344717" indent="0">
              <a:buNone/>
              <a:defRPr sz="882"/>
            </a:lvl4pPr>
            <a:lvl5pPr marL="1792956" indent="0">
              <a:buNone/>
              <a:defRPr sz="882"/>
            </a:lvl5pPr>
            <a:lvl6pPr marL="2241194" indent="0">
              <a:buNone/>
              <a:defRPr sz="882"/>
            </a:lvl6pPr>
            <a:lvl7pPr marL="2689433" indent="0">
              <a:buNone/>
              <a:defRPr sz="882"/>
            </a:lvl7pPr>
            <a:lvl8pPr marL="3137672" indent="0">
              <a:buNone/>
              <a:defRPr sz="882"/>
            </a:lvl8pPr>
            <a:lvl9pPr marL="3585911" indent="0">
              <a:buNone/>
              <a:defRPr sz="882"/>
            </a:lvl9pPr>
          </a:lstStyle>
          <a:p>
            <a:pPr lvl="0"/>
            <a:r>
              <a:rPr lang="en-US"/>
              <a:t>Click to edit Master text styles</a:t>
            </a:r>
          </a:p>
        </p:txBody>
      </p:sp>
      <p:sp>
        <p:nvSpPr>
          <p:cNvPr id="5" name="Date Placeholder 4"/>
          <p:cNvSpPr>
            <a:spLocks noGrp="1"/>
          </p:cNvSpPr>
          <p:nvPr>
            <p:ph type="dt" sz="half" idx="10"/>
          </p:nvPr>
        </p:nvSpPr>
        <p:spPr/>
        <p:txBody>
          <a:bodyPr/>
          <a:lstStyle/>
          <a:p>
            <a:fld id="{4B12128D-7D69-43CA-BE6B-25A89E0F3905}" type="datetimeFigureOut">
              <a:rPr lang="en-US" smtClean="0"/>
              <a:pPr/>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32280714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12128D-7D69-43CA-BE6B-25A89E0F3905}"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229113172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12128D-7D69-43CA-BE6B-25A89E0F3905}" type="datetimeFigureOut">
              <a:rPr lang="en-US" smtClean="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D95FB5-BFB0-4ED4-8441-84BF056542DF}" type="slidenum">
              <a:rPr lang="en-US" smtClean="0"/>
              <a:pPr/>
              <a:t>‹#›</a:t>
            </a:fld>
            <a:endParaRPr lang="en-US" dirty="0"/>
          </a:p>
        </p:txBody>
      </p:sp>
    </p:spTree>
    <p:extLst>
      <p:ext uri="{BB962C8B-B14F-4D97-AF65-F5344CB8AC3E}">
        <p14:creationId xmlns:p14="http://schemas.microsoft.com/office/powerpoint/2010/main" val="58487330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12128D-7D69-43CA-BE6B-25A89E0F3905}"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93137667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12128D-7D69-43CA-BE6B-25A89E0F3905}"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1978163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12128D-7D69-43CA-BE6B-25A89E0F3905}"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316142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12128D-7D69-43CA-BE6B-25A89E0F3905}"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3533739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12128D-7D69-43CA-BE6B-25A89E0F3905}" type="datetimeFigureOut">
              <a:rPr lang="en-US" smtClean="0"/>
              <a:pPr/>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2954294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12128D-7D69-43CA-BE6B-25A89E0F3905}" type="datetimeFigureOut">
              <a:rPr lang="en-US" smtClean="0"/>
              <a:pPr/>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3981172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12128D-7D69-43CA-BE6B-25A89E0F3905}" type="datetimeFigureOut">
              <a:rPr lang="en-US" smtClean="0"/>
              <a:pPr/>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2437838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2128D-7D69-43CA-BE6B-25A89E0F3905}" type="datetimeFigureOut">
              <a:rPr lang="en-US" smtClean="0"/>
              <a:pPr/>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1337191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12128D-7D69-43CA-BE6B-25A89E0F3905}" type="datetimeFigureOut">
              <a:rPr lang="en-US" smtClean="0"/>
              <a:pPr/>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1316341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12128D-7D69-43CA-BE6B-25A89E0F3905}" type="datetimeFigureOut">
              <a:rPr lang="en-US" smtClean="0"/>
              <a:pPr/>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207090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12128D-7D69-43CA-BE6B-25A89E0F3905}" type="datetimeFigureOut">
              <a:rPr lang="en-US" smtClean="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D95FB5-BFB0-4ED4-8441-84BF056542DF}" type="slidenum">
              <a:rPr lang="en-US" smtClean="0"/>
              <a:pPr/>
              <a:t>‹#›</a:t>
            </a:fld>
            <a:endParaRPr lang="en-US" dirty="0"/>
          </a:p>
        </p:txBody>
      </p:sp>
    </p:spTree>
    <p:extLst>
      <p:ext uri="{BB962C8B-B14F-4D97-AF65-F5344CB8AC3E}">
        <p14:creationId xmlns:p14="http://schemas.microsoft.com/office/powerpoint/2010/main" val="265299257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12128D-7D69-43CA-BE6B-25A89E0F3905}"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3157626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12128D-7D69-43CA-BE6B-25A89E0F3905}"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12944068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12128D-7D69-43CA-BE6B-25A89E0F3905}"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1416778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12128D-7D69-43CA-BE6B-25A89E0F3905}"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3505593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12128D-7D69-43CA-BE6B-25A89E0F3905}"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2951886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12128D-7D69-43CA-BE6B-25A89E0F3905}" type="datetimeFigureOut">
              <a:rPr lang="en-US" smtClean="0"/>
              <a:pPr/>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2185828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12128D-7D69-43CA-BE6B-25A89E0F3905}" type="datetimeFigureOut">
              <a:rPr lang="en-US" smtClean="0"/>
              <a:pPr/>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962092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12128D-7D69-43CA-BE6B-25A89E0F3905}" type="datetimeFigureOut">
              <a:rPr lang="en-US" smtClean="0"/>
              <a:pPr/>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38792431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2128D-7D69-43CA-BE6B-25A89E0F3905}" type="datetimeFigureOut">
              <a:rPr lang="en-US" smtClean="0"/>
              <a:pPr/>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13015584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12128D-7D69-43CA-BE6B-25A89E0F3905}" type="datetimeFigureOut">
              <a:rPr lang="en-US" smtClean="0"/>
              <a:pPr/>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172312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12128D-7D69-43CA-BE6B-25A89E0F3905}" type="datetimeFigureOut">
              <a:rPr lang="en-US" smtClean="0"/>
              <a:pPr/>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D95FB5-BFB0-4ED4-8441-84BF056542DF}" type="slidenum">
              <a:rPr lang="en-US" smtClean="0"/>
              <a:pPr/>
              <a:t>‹#›</a:t>
            </a:fld>
            <a:endParaRPr lang="en-US" dirty="0"/>
          </a:p>
        </p:txBody>
      </p:sp>
    </p:spTree>
    <p:extLst>
      <p:ext uri="{BB962C8B-B14F-4D97-AF65-F5344CB8AC3E}">
        <p14:creationId xmlns:p14="http://schemas.microsoft.com/office/powerpoint/2010/main" val="424478741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12128D-7D69-43CA-BE6B-25A89E0F3905}" type="datetimeFigureOut">
              <a:rPr lang="en-US" smtClean="0"/>
              <a:pPr/>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22118328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12128D-7D69-43CA-BE6B-25A89E0F3905}"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33038486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12128D-7D69-43CA-BE6B-25A89E0F3905}"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5FB5-BFB0-4ED4-8441-84BF056542DF}" type="slidenum">
              <a:rPr lang="en-US" smtClean="0"/>
              <a:pPr/>
              <a:t>‹#›</a:t>
            </a:fld>
            <a:endParaRPr lang="en-US"/>
          </a:p>
        </p:txBody>
      </p:sp>
    </p:spTree>
    <p:extLst>
      <p:ext uri="{BB962C8B-B14F-4D97-AF65-F5344CB8AC3E}">
        <p14:creationId xmlns:p14="http://schemas.microsoft.com/office/powerpoint/2010/main" val="343565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12128D-7D69-43CA-BE6B-25A89E0F3905}" type="datetimeFigureOut">
              <a:rPr lang="en-US" smtClean="0"/>
              <a:pPr/>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D95FB5-BFB0-4ED4-8441-84BF056542DF}" type="slidenum">
              <a:rPr lang="en-US" smtClean="0"/>
              <a:pPr/>
              <a:t>‹#›</a:t>
            </a:fld>
            <a:endParaRPr lang="en-US" dirty="0"/>
          </a:p>
        </p:txBody>
      </p:sp>
    </p:spTree>
    <p:extLst>
      <p:ext uri="{BB962C8B-B14F-4D97-AF65-F5344CB8AC3E}">
        <p14:creationId xmlns:p14="http://schemas.microsoft.com/office/powerpoint/2010/main" val="33232886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2128D-7D69-43CA-BE6B-25A89E0F3905}" type="datetimeFigureOut">
              <a:rPr lang="en-US" smtClean="0"/>
              <a:pPr/>
              <a:t>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D95FB5-BFB0-4ED4-8441-84BF056542DF}" type="slidenum">
              <a:rPr lang="en-US" smtClean="0"/>
              <a:pPr/>
              <a:t>‹#›</a:t>
            </a:fld>
            <a:endParaRPr lang="en-US" dirty="0"/>
          </a:p>
        </p:txBody>
      </p:sp>
    </p:spTree>
    <p:extLst>
      <p:ext uri="{BB962C8B-B14F-4D97-AF65-F5344CB8AC3E}">
        <p14:creationId xmlns:p14="http://schemas.microsoft.com/office/powerpoint/2010/main" val="3475299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12128D-7D69-43CA-BE6B-25A89E0F3905}" type="datetimeFigureOut">
              <a:rPr lang="en-US" smtClean="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D95FB5-BFB0-4ED4-8441-84BF056542DF}" type="slidenum">
              <a:rPr lang="en-US" smtClean="0"/>
              <a:pPr/>
              <a:t>‹#›</a:t>
            </a:fld>
            <a:endParaRPr lang="en-US" dirty="0"/>
          </a:p>
        </p:txBody>
      </p:sp>
    </p:spTree>
    <p:extLst>
      <p:ext uri="{BB962C8B-B14F-4D97-AF65-F5344CB8AC3E}">
        <p14:creationId xmlns:p14="http://schemas.microsoft.com/office/powerpoint/2010/main" val="35545696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12128D-7D69-43CA-BE6B-25A89E0F3905}" type="datetimeFigureOut">
              <a:rPr lang="en-US" smtClean="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D95FB5-BFB0-4ED4-8441-84BF056542DF}" type="slidenum">
              <a:rPr lang="en-US" smtClean="0"/>
              <a:pPr/>
              <a:t>‹#›</a:t>
            </a:fld>
            <a:endParaRPr lang="en-US" dirty="0"/>
          </a:p>
        </p:txBody>
      </p:sp>
    </p:spTree>
    <p:extLst>
      <p:ext uri="{BB962C8B-B14F-4D97-AF65-F5344CB8AC3E}">
        <p14:creationId xmlns:p14="http://schemas.microsoft.com/office/powerpoint/2010/main" val="171430632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2128D-7D69-43CA-BE6B-25A89E0F3905}" type="datetimeFigureOut">
              <a:rPr lang="en-US" smtClean="0"/>
              <a:pPr/>
              <a:t>11/7/2021</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95FB5-BFB0-4ED4-8441-84BF056542DF}" type="slidenum">
              <a:rPr lang="en-US" smtClean="0"/>
              <a:pPr/>
              <a:t>‹#›</a:t>
            </a:fld>
            <a:endParaRPr lang="en-US" dirty="0"/>
          </a:p>
        </p:txBody>
      </p:sp>
    </p:spTree>
    <p:extLst>
      <p:ext uri="{BB962C8B-B14F-4D97-AF65-F5344CB8AC3E}">
        <p14:creationId xmlns:p14="http://schemas.microsoft.com/office/powerpoint/2010/main" val="2351523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55913695"/>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76">
                <a:solidFill>
                  <a:schemeClr val="tx1">
                    <a:tint val="75000"/>
                  </a:schemeClr>
                </a:solidFill>
              </a:defRPr>
            </a:lvl1pPr>
          </a:lstStyle>
          <a:p>
            <a:fld id="{4B12128D-7D69-43CA-BE6B-25A89E0F3905}" type="datetimeFigureOut">
              <a:rPr lang="en-US" smtClean="0"/>
              <a:pPr/>
              <a:t>11/7/2021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7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76">
                <a:solidFill>
                  <a:schemeClr val="tx1">
                    <a:tint val="75000"/>
                  </a:schemeClr>
                </a:solidFill>
              </a:defRPr>
            </a:lvl1pPr>
          </a:lstStyle>
          <a:p>
            <a:fld id="{71D95FB5-BFB0-4ED4-8441-84BF056542DF}" type="slidenum">
              <a:rPr lang="en-US" smtClean="0"/>
              <a:pPr/>
              <a:t>‹#›</a:t>
            </a:fld>
            <a:endParaRPr lang="en-US"/>
          </a:p>
        </p:txBody>
      </p:sp>
    </p:spTree>
    <p:extLst>
      <p:ext uri="{BB962C8B-B14F-4D97-AF65-F5344CB8AC3E}">
        <p14:creationId xmlns:p14="http://schemas.microsoft.com/office/powerpoint/2010/main" val="4860165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p:fade/>
  </p:transition>
  <p:txStyles>
    <p:titleStyle>
      <a:lvl1pPr algn="ctr" defTabSz="896478" rtl="0" eaLnBrk="1" latinLnBrk="0" hangingPunct="1">
        <a:spcBef>
          <a:spcPct val="0"/>
        </a:spcBef>
        <a:buNone/>
        <a:defRPr sz="4314" kern="1200">
          <a:solidFill>
            <a:schemeClr val="tx1"/>
          </a:solidFill>
          <a:latin typeface="+mj-lt"/>
          <a:ea typeface="+mj-ea"/>
          <a:cs typeface="+mj-cs"/>
        </a:defRPr>
      </a:lvl1pPr>
    </p:titleStyle>
    <p:bodyStyle>
      <a:lvl1pPr marL="336179" indent="-336179" algn="l" defTabSz="896478" rtl="0" eaLnBrk="1" latinLnBrk="0" hangingPunct="1">
        <a:spcBef>
          <a:spcPct val="20000"/>
        </a:spcBef>
        <a:buFont typeface="Arial" pitchFamily="34" charset="0"/>
        <a:buChar char="•"/>
        <a:defRPr sz="3137" kern="1200">
          <a:solidFill>
            <a:schemeClr val="tx1"/>
          </a:solidFill>
          <a:latin typeface="+mn-lt"/>
          <a:ea typeface="+mn-ea"/>
          <a:cs typeface="+mn-cs"/>
        </a:defRPr>
      </a:lvl1pPr>
      <a:lvl2pPr marL="728388" indent="-280149" algn="l" defTabSz="896478" rtl="0" eaLnBrk="1" latinLnBrk="0" hangingPunct="1">
        <a:spcBef>
          <a:spcPct val="20000"/>
        </a:spcBef>
        <a:buFont typeface="Arial" pitchFamily="34" charset="0"/>
        <a:buChar char="–"/>
        <a:defRPr sz="2745" kern="1200">
          <a:solidFill>
            <a:schemeClr val="tx1"/>
          </a:solidFill>
          <a:latin typeface="+mn-lt"/>
          <a:ea typeface="+mn-ea"/>
          <a:cs typeface="+mn-cs"/>
        </a:defRPr>
      </a:lvl2pPr>
      <a:lvl3pPr marL="1120597" indent="-224119" algn="l" defTabSz="896478" rtl="0" eaLnBrk="1" latinLnBrk="0" hangingPunct="1">
        <a:spcBef>
          <a:spcPct val="20000"/>
        </a:spcBef>
        <a:buFont typeface="Arial" pitchFamily="34" charset="0"/>
        <a:buChar char="•"/>
        <a:defRPr sz="2353" kern="1200">
          <a:solidFill>
            <a:schemeClr val="tx1"/>
          </a:solidFill>
          <a:latin typeface="+mn-lt"/>
          <a:ea typeface="+mn-ea"/>
          <a:cs typeface="+mn-cs"/>
        </a:defRPr>
      </a:lvl3pPr>
      <a:lvl4pPr marL="1568836" indent="-224119" algn="l" defTabSz="896478" rtl="0" eaLnBrk="1" latinLnBrk="0" hangingPunct="1">
        <a:spcBef>
          <a:spcPct val="20000"/>
        </a:spcBef>
        <a:buFont typeface="Arial" pitchFamily="34" charset="0"/>
        <a:buChar char="–"/>
        <a:defRPr sz="1961" kern="1200">
          <a:solidFill>
            <a:schemeClr val="tx1"/>
          </a:solidFill>
          <a:latin typeface="+mn-lt"/>
          <a:ea typeface="+mn-ea"/>
          <a:cs typeface="+mn-cs"/>
        </a:defRPr>
      </a:lvl4pPr>
      <a:lvl5pPr marL="2017075" indent="-224119" algn="l" defTabSz="896478" rtl="0" eaLnBrk="1" latinLnBrk="0" hangingPunct="1">
        <a:spcBef>
          <a:spcPct val="20000"/>
        </a:spcBef>
        <a:buFont typeface="Arial" pitchFamily="34" charset="0"/>
        <a:buChar char="»"/>
        <a:defRPr sz="1961" kern="1200">
          <a:solidFill>
            <a:schemeClr val="tx1"/>
          </a:solidFill>
          <a:latin typeface="+mn-lt"/>
          <a:ea typeface="+mn-ea"/>
          <a:cs typeface="+mn-cs"/>
        </a:defRPr>
      </a:lvl5pPr>
      <a:lvl6pPr marL="2465314" indent="-224119" algn="l" defTabSz="896478"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13553" indent="-224119" algn="l" defTabSz="896478"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361792" indent="-224119" algn="l" defTabSz="896478"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10030" indent="-224119" algn="l" defTabSz="896478"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896478" rtl="0" eaLnBrk="1" latinLnBrk="0" hangingPunct="1">
        <a:defRPr sz="1765" kern="1200">
          <a:solidFill>
            <a:schemeClr val="tx1"/>
          </a:solidFill>
          <a:latin typeface="+mn-lt"/>
          <a:ea typeface="+mn-ea"/>
          <a:cs typeface="+mn-cs"/>
        </a:defRPr>
      </a:lvl1pPr>
      <a:lvl2pPr marL="448239" algn="l" defTabSz="896478" rtl="0" eaLnBrk="1" latinLnBrk="0" hangingPunct="1">
        <a:defRPr sz="1765" kern="1200">
          <a:solidFill>
            <a:schemeClr val="tx1"/>
          </a:solidFill>
          <a:latin typeface="+mn-lt"/>
          <a:ea typeface="+mn-ea"/>
          <a:cs typeface="+mn-cs"/>
        </a:defRPr>
      </a:lvl2pPr>
      <a:lvl3pPr marL="896478" algn="l" defTabSz="896478" rtl="0" eaLnBrk="1" latinLnBrk="0" hangingPunct="1">
        <a:defRPr sz="1765" kern="1200">
          <a:solidFill>
            <a:schemeClr val="tx1"/>
          </a:solidFill>
          <a:latin typeface="+mn-lt"/>
          <a:ea typeface="+mn-ea"/>
          <a:cs typeface="+mn-cs"/>
        </a:defRPr>
      </a:lvl3pPr>
      <a:lvl4pPr marL="1344717" algn="l" defTabSz="896478" rtl="0" eaLnBrk="1" latinLnBrk="0" hangingPunct="1">
        <a:defRPr sz="1765" kern="1200">
          <a:solidFill>
            <a:schemeClr val="tx1"/>
          </a:solidFill>
          <a:latin typeface="+mn-lt"/>
          <a:ea typeface="+mn-ea"/>
          <a:cs typeface="+mn-cs"/>
        </a:defRPr>
      </a:lvl4pPr>
      <a:lvl5pPr marL="1792956" algn="l" defTabSz="896478" rtl="0" eaLnBrk="1" latinLnBrk="0" hangingPunct="1">
        <a:defRPr sz="1765" kern="1200">
          <a:solidFill>
            <a:schemeClr val="tx1"/>
          </a:solidFill>
          <a:latin typeface="+mn-lt"/>
          <a:ea typeface="+mn-ea"/>
          <a:cs typeface="+mn-cs"/>
        </a:defRPr>
      </a:lvl5pPr>
      <a:lvl6pPr marL="2241194" algn="l" defTabSz="896478" rtl="0" eaLnBrk="1" latinLnBrk="0" hangingPunct="1">
        <a:defRPr sz="1765" kern="1200">
          <a:solidFill>
            <a:schemeClr val="tx1"/>
          </a:solidFill>
          <a:latin typeface="+mn-lt"/>
          <a:ea typeface="+mn-ea"/>
          <a:cs typeface="+mn-cs"/>
        </a:defRPr>
      </a:lvl6pPr>
      <a:lvl7pPr marL="2689433" algn="l" defTabSz="896478" rtl="0" eaLnBrk="1" latinLnBrk="0" hangingPunct="1">
        <a:defRPr sz="1765" kern="1200">
          <a:solidFill>
            <a:schemeClr val="tx1"/>
          </a:solidFill>
          <a:latin typeface="+mn-lt"/>
          <a:ea typeface="+mn-ea"/>
          <a:cs typeface="+mn-cs"/>
        </a:defRPr>
      </a:lvl7pPr>
      <a:lvl8pPr marL="3137672" algn="l" defTabSz="896478" rtl="0" eaLnBrk="1" latinLnBrk="0" hangingPunct="1">
        <a:defRPr sz="1765" kern="1200">
          <a:solidFill>
            <a:schemeClr val="tx1"/>
          </a:solidFill>
          <a:latin typeface="+mn-lt"/>
          <a:ea typeface="+mn-ea"/>
          <a:cs typeface="+mn-cs"/>
        </a:defRPr>
      </a:lvl8pPr>
      <a:lvl9pPr marL="3585911" algn="l" defTabSz="896478" rtl="0" eaLnBrk="1" latinLnBrk="0" hangingPunct="1">
        <a:defRPr sz="176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2128D-7D69-43CA-BE6B-25A89E0F3905}" type="datetimeFigureOut">
              <a:rPr lang="en-US" smtClean="0"/>
              <a:pPr/>
              <a:t>11/7/2021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95FB5-BFB0-4ED4-8441-84BF056542DF}" type="slidenum">
              <a:rPr lang="en-US" smtClean="0"/>
              <a:pPr/>
              <a:t>‹#›</a:t>
            </a:fld>
            <a:endParaRPr lang="en-US"/>
          </a:p>
        </p:txBody>
      </p:sp>
    </p:spTree>
    <p:extLst>
      <p:ext uri="{BB962C8B-B14F-4D97-AF65-F5344CB8AC3E}">
        <p14:creationId xmlns:p14="http://schemas.microsoft.com/office/powerpoint/2010/main" val="23624737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2128D-7D69-43CA-BE6B-25A89E0F3905}" type="datetimeFigureOut">
              <a:rPr lang="en-US" smtClean="0"/>
              <a:pPr/>
              <a:t>11/7/2021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95FB5-BFB0-4ED4-8441-84BF056542DF}" type="slidenum">
              <a:rPr lang="en-US" smtClean="0"/>
              <a:pPr/>
              <a:t>‹#›</a:t>
            </a:fld>
            <a:endParaRPr lang="en-US" dirty="0"/>
          </a:p>
        </p:txBody>
      </p:sp>
    </p:spTree>
    <p:extLst>
      <p:ext uri="{BB962C8B-B14F-4D97-AF65-F5344CB8AC3E}">
        <p14:creationId xmlns:p14="http://schemas.microsoft.com/office/powerpoint/2010/main" val="386404514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biblegateway.com/passage/?search=Revelation+21:1-6&amp;version=NBLA#fes-NBLA-31058a"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ww.biblegateway.com/passage/?search=Revelation+21:1-6&amp;version=NBLA#fes-NBLA-31058b"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biblegateway.com/passage/?search=Revelation+21:1-6&amp;version=NBLA#fes-NBLA-31061c"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biblegateway.com/passage/?search=John+11:1-45&amp;version=NBLA#fes-NBLA-26532a"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www.biblegateway.com/passage/?search=John+11:1-45&amp;version=NBLA#fes-NBLA-26532b"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biblegateway.com/passage/?search=John+11:1-45&amp;version=NBLA#fes-NBLA-26535c"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biblegateway.com/passage/?search=John+11:1-45&amp;version=NBLA#fes-NBLA-26536d"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hyperlink" Target="https://www.biblegateway.com/passage/?search=John+11:1-45&amp;version=NBLA#fes-NBLA-26537f" TargetMode="External"/><Relationship Id="rId4" Type="http://schemas.openxmlformats.org/officeDocument/2006/relationships/hyperlink" Target="https://www.biblegateway.com/passage/?search=John+11:1-45&amp;version=NBLA#fes-NBLA-26537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biblegateway.com/passage/?search=John+11:1-45&amp;version=NBLA#fes-NBLA-26540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biblegateway.com/passage/?search=John+11:1-45&amp;version=NBLA#fes-NBLA-26545h"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biblegateway.com/passage/?search=John+11:1-45&amp;version=NBLA#fes-NBLA-26551i"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hyperlink" Target="https://www.biblegateway.com/passage/?search=John+11:1-45&amp;version=NBLA#fes-NBLA-26551j"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biblegateway.com/passage/?search=John+11:1-45&amp;version=NBLA#fes-NBLA-26557k"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hyperlink" Target="https://www.biblegateway.com/passage/?search=John+11:1-45&amp;version=NBLA#fes-NBLA-26557l"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biblegateway.com/passage/?search=John+11:1-45&amp;version=NBLA#fes-NBLA-26561m"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xml"/><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0.xml"/><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1.xml"/><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2.xml"/><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3.xml"/><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4.xml"/><Relationship Id="rId1" Type="http://schemas.openxmlformats.org/officeDocument/2006/relationships/slideLayout" Target="../slideLayouts/slideLayout43.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5.xml"/><Relationship Id="rId1" Type="http://schemas.openxmlformats.org/officeDocument/2006/relationships/slideLayout" Target="../slideLayouts/slideLayout43.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6.xml"/><Relationship Id="rId1" Type="http://schemas.openxmlformats.org/officeDocument/2006/relationships/slideLayout" Target="../slideLayouts/slideLayout43.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6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7.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8.xml"/><Relationship Id="rId1" Type="http://schemas.openxmlformats.org/officeDocument/2006/relationships/slideLayout" Target="../slideLayouts/slideLayout43.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9.xml"/><Relationship Id="rId1" Type="http://schemas.openxmlformats.org/officeDocument/2006/relationships/slideLayout" Target="../slideLayouts/slideLayout43.xml"/></Relationships>
</file>

<file path=ppt/slides/_rels/slide7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0.xml"/><Relationship Id="rId1" Type="http://schemas.openxmlformats.org/officeDocument/2006/relationships/slideLayout" Target="../slideLayouts/slideLayout43.xml"/></Relationships>
</file>

<file path=ppt/slides/_rels/slide7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1.xml"/><Relationship Id="rId1" Type="http://schemas.openxmlformats.org/officeDocument/2006/relationships/slideLayout" Target="../slideLayouts/slideLayout43.xml"/></Relationships>
</file>

<file path=ppt/slides/_rels/slide7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2.xml"/><Relationship Id="rId1" Type="http://schemas.openxmlformats.org/officeDocument/2006/relationships/slideLayout" Target="../slideLayouts/slideLayout4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3.xml"/></Relationships>
</file>

<file path=ppt/slides/_rels/slide7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4.xml"/><Relationship Id="rId1" Type="http://schemas.openxmlformats.org/officeDocument/2006/relationships/slideLayout" Target="../slideLayouts/slideLayout4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3.xml"/></Relationships>
</file>

<file path=ppt/slides/_rels/slide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3.xml"/></Relationships>
</file>

<file path=ppt/slides/_rels/slide8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8.xm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6.xml"/><Relationship Id="rId1" Type="http://schemas.openxmlformats.org/officeDocument/2006/relationships/slideLayout" Target="../slideLayouts/slideLayout43.xml"/></Relationships>
</file>

<file path=ppt/slides/_rels/slide91.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notesSlide" Target="../notesSlides/notesSlide87.xml"/><Relationship Id="rId1" Type="http://schemas.openxmlformats.org/officeDocument/2006/relationships/slideLayout" Target="../slideLayouts/slideLayout4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3.xml"/></Relationships>
</file>

<file path=ppt/slides/_rels/slide9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5.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4757201" y="2815542"/>
            <a:ext cx="3657599" cy="2800767"/>
          </a:xfrm>
          <a:prstGeom prst="rect">
            <a:avLst/>
          </a:prstGeom>
          <a:solidFill>
            <a:schemeClr val="bg1"/>
          </a:solidFill>
          <a:ln w="9525">
            <a:noFill/>
            <a:miter lim="800000"/>
            <a:headEnd/>
            <a:tailEnd/>
          </a:ln>
        </p:spPr>
        <p:txBody>
          <a:bodyPr wrap="square">
            <a:spAutoFit/>
          </a:bodyPr>
          <a:lstStyle/>
          <a:p>
            <a:pPr algn="ctr"/>
            <a:endParaRPr lang="en-US" sz="800" dirty="0">
              <a:latin typeface="Arial" panose="020B0604020202020204" pitchFamily="34" charset="0"/>
              <a:cs typeface="Arial" panose="020B0604020202020204" pitchFamily="34" charset="0"/>
            </a:endParaRPr>
          </a:p>
          <a:p>
            <a:pPr algn="ctr"/>
            <a:r>
              <a:rPr lang="en-US" sz="2800" b="1" i="1" dirty="0">
                <a:latin typeface="Calibri" panose="020F0502020204030204" pitchFamily="34" charset="0"/>
                <a:cs typeface="Times New Roman" panose="02020603050405020304" pitchFamily="18" charset="0"/>
              </a:rPr>
              <a:t>Please prepare for worship by </a:t>
            </a:r>
          </a:p>
          <a:p>
            <a:pPr algn="ctr"/>
            <a:r>
              <a:rPr lang="en-US" sz="2800" b="1" i="1" dirty="0">
                <a:latin typeface="Calibri" panose="020F0502020204030204" pitchFamily="34" charset="0"/>
                <a:cs typeface="Times New Roman" panose="02020603050405020304" pitchFamily="18" charset="0"/>
              </a:rPr>
              <a:t>opening your heart, </a:t>
            </a:r>
          </a:p>
          <a:p>
            <a:pPr algn="ctr"/>
            <a:r>
              <a:rPr lang="en-US" sz="2800" b="1" i="1" dirty="0">
                <a:latin typeface="Calibri" panose="020F0502020204030204" pitchFamily="34" charset="0"/>
                <a:cs typeface="Times New Roman" panose="02020603050405020304" pitchFamily="18" charset="0"/>
              </a:rPr>
              <a:t>lowering your voice </a:t>
            </a:r>
          </a:p>
          <a:p>
            <a:pPr algn="ctr"/>
            <a:r>
              <a:rPr lang="en-US" sz="2800" b="1" i="1" dirty="0">
                <a:latin typeface="Calibri" panose="020F0502020204030204" pitchFamily="34" charset="0"/>
                <a:cs typeface="Times New Roman" panose="02020603050405020304" pitchFamily="18" charset="0"/>
              </a:rPr>
              <a:t>and silencing </a:t>
            </a:r>
          </a:p>
          <a:p>
            <a:pPr algn="ctr"/>
            <a:r>
              <a:rPr lang="en-US" sz="2800" b="1" i="1" dirty="0">
                <a:latin typeface="Calibri" panose="020F0502020204030204" pitchFamily="34" charset="0"/>
                <a:cs typeface="Times New Roman" panose="02020603050405020304" pitchFamily="18" charset="0"/>
              </a:rPr>
              <a:t>your cell phone.</a:t>
            </a:r>
            <a:endParaRPr lang="en-US" sz="2800" b="1" dirty="0">
              <a:latin typeface="Calibri" panose="020F0502020204030204" pitchFamily="34" charset="0"/>
              <a:cs typeface="Times New Roman" panose="02020603050405020304" pitchFamily="18" charset="0"/>
            </a:endParaRPr>
          </a:p>
        </p:txBody>
      </p:sp>
      <p:sp>
        <p:nvSpPr>
          <p:cNvPr id="2" name="Rectangle 1"/>
          <p:cNvSpPr/>
          <p:nvPr/>
        </p:nvSpPr>
        <p:spPr>
          <a:xfrm>
            <a:off x="648182" y="304799"/>
            <a:ext cx="8098490" cy="1692771"/>
          </a:xfrm>
          <a:prstGeom prst="rect">
            <a:avLst/>
          </a:prstGeom>
          <a:solidFill>
            <a:schemeClr val="bg1"/>
          </a:solidFill>
        </p:spPr>
        <p:txBody>
          <a:bodyPr wrap="square">
            <a:spAutoFit/>
          </a:bodyPr>
          <a:lstStyle/>
          <a:p>
            <a:pPr algn="ctr"/>
            <a:r>
              <a:rPr lang="en-US" sz="3200" b="1" dirty="0">
                <a:latin typeface="Amasis MT Pro Black" panose="020B0604020202020204" pitchFamily="18" charset="0"/>
                <a:cs typeface="Arial" panose="020B0604020202020204" pitchFamily="34" charset="0"/>
              </a:rPr>
              <a:t>PRELUDE</a:t>
            </a:r>
          </a:p>
          <a:p>
            <a:pPr algn="ctr"/>
            <a:r>
              <a:rPr lang="en-US" sz="3200" b="1" i="1" dirty="0">
                <a:latin typeface="Amasis MT Pro Black" panose="020B0604020202020204" pitchFamily="18" charset="0"/>
                <a:cs typeface="Arial" panose="020B0604020202020204" pitchFamily="34" charset="0"/>
              </a:rPr>
              <a:t>Air on the G String     </a:t>
            </a:r>
            <a:r>
              <a:rPr lang="en-US" sz="3200" b="1" dirty="0">
                <a:latin typeface="Amasis MT Pro Black" panose="020B0604020202020204" pitchFamily="18" charset="0"/>
                <a:cs typeface="Arial" panose="020B0604020202020204" pitchFamily="34" charset="0"/>
              </a:rPr>
              <a:t>J.S. Bach</a:t>
            </a:r>
          </a:p>
          <a:p>
            <a:pPr algn="ctr"/>
            <a:r>
              <a:rPr lang="en-US" sz="3200" b="1" dirty="0">
                <a:latin typeface="Amasis MT Pro Black" panose="020B0604020202020204" pitchFamily="18" charset="0"/>
                <a:cs typeface="Arial" panose="020B0604020202020204" pitchFamily="34" charset="0"/>
              </a:rPr>
              <a:t>Debby Brady, guitar </a:t>
            </a:r>
            <a:r>
              <a:rPr lang="en-US" sz="3600" b="1" dirty="0">
                <a:latin typeface="Amasis MT Pro Black" panose="020B0604020202020204" pitchFamily="18" charset="0"/>
                <a:cs typeface="Arial" panose="020B0604020202020204" pitchFamily="34" charset="0"/>
              </a:rPr>
              <a:t>   </a:t>
            </a:r>
          </a:p>
        </p:txBody>
      </p:sp>
      <p:pic>
        <p:nvPicPr>
          <p:cNvPr id="8" name="Picture 7" descr="Related image">
            <a:extLst>
              <a:ext uri="{FF2B5EF4-FFF2-40B4-BE49-F238E27FC236}">
                <a16:creationId xmlns:a16="http://schemas.microsoft.com/office/drawing/2014/main" id="{A6A2A95B-6C58-4A37-BC71-0A863088E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85756" y="2286000"/>
            <a:ext cx="4001045" cy="44805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28600" y="248870"/>
            <a:ext cx="8686800" cy="646331"/>
          </a:xfrm>
          <a:prstGeom prst="rect">
            <a:avLst/>
          </a:prstGeom>
        </p:spPr>
        <p:txBody>
          <a:bodyPr wrap="square" lIns="91440" tIns="45720" rIns="91440" bIns="45720" anchor="t">
            <a:spAutoFit/>
          </a:bodyPr>
          <a:lstStyle/>
          <a:p>
            <a:pPr algn="ctr"/>
            <a:r>
              <a:rPr lang="en-US" sz="3600" b="1" dirty="0">
                <a:cs typeface="Times New Roman"/>
              </a:rPr>
              <a:t>PRAYER OF THE DAY</a:t>
            </a:r>
          </a:p>
        </p:txBody>
      </p:sp>
      <p:sp>
        <p:nvSpPr>
          <p:cNvPr id="4" name="TextBox 3">
            <a:extLst>
              <a:ext uri="{FF2B5EF4-FFF2-40B4-BE49-F238E27FC236}">
                <a16:creationId xmlns:a16="http://schemas.microsoft.com/office/drawing/2014/main" id="{ADFF2487-100A-48BA-8FF0-8D10BCD57146}"/>
              </a:ext>
            </a:extLst>
          </p:cNvPr>
          <p:cNvSpPr txBox="1"/>
          <p:nvPr/>
        </p:nvSpPr>
        <p:spPr>
          <a:xfrm>
            <a:off x="914400" y="1632030"/>
            <a:ext cx="7292051" cy="1646605"/>
          </a:xfrm>
          <a:prstGeom prst="rect">
            <a:avLst/>
          </a:prstGeom>
          <a:noFill/>
        </p:spPr>
        <p:txBody>
          <a:bodyPr wrap="square" rtlCol="0">
            <a:spAutoFit/>
          </a:bodyPr>
          <a:lstStyle/>
          <a:p>
            <a:pPr marL="0" marR="0">
              <a:lnSpc>
                <a:spcPct val="107000"/>
              </a:lnSpc>
              <a:spcBef>
                <a:spcPts val="0"/>
              </a:spcBef>
              <a:spcAft>
                <a:spcPts val="800"/>
              </a:spcAft>
            </a:pPr>
            <a:r>
              <a:rPr lang="en-US" sz="3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come into your presence with gladness and a joyful noise,</a:t>
            </a:r>
            <a:br>
              <a:rPr lang="en-US" sz="3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3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we serve and bless you. Amen.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3664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28600" y="248870"/>
            <a:ext cx="8686800" cy="1754326"/>
          </a:xfrm>
          <a:prstGeom prst="rect">
            <a:avLst/>
          </a:prstGeom>
        </p:spPr>
        <p:txBody>
          <a:bodyPr wrap="square" lIns="91440" tIns="45720" rIns="91440" bIns="45720" anchor="t">
            <a:spAutoFit/>
          </a:bodyPr>
          <a:lstStyle/>
          <a:p>
            <a:pPr algn="ctr"/>
            <a:r>
              <a:rPr lang="en-US" sz="3600" b="1" dirty="0">
                <a:cs typeface="Times New Roman"/>
              </a:rPr>
              <a:t>HYMN OF PRAISE</a:t>
            </a:r>
          </a:p>
          <a:p>
            <a:pPr algn="ctr"/>
            <a:r>
              <a:rPr lang="en-US" sz="3600" b="1" i="1" dirty="0">
                <a:cs typeface="Times New Roman"/>
              </a:rPr>
              <a:t>For All the Saints</a:t>
            </a:r>
          </a:p>
          <a:p>
            <a:pPr algn="ctr"/>
            <a:r>
              <a:rPr lang="en-US" sz="3600" b="1" dirty="0">
                <a:cs typeface="Times New Roman"/>
              </a:rPr>
              <a:t>Red Book # 422</a:t>
            </a:r>
            <a:endParaRPr lang="en-US" sz="3600" b="1" i="1" dirty="0">
              <a:cs typeface="Times New Roman"/>
            </a:endParaRPr>
          </a:p>
        </p:txBody>
      </p:sp>
      <p:sp>
        <p:nvSpPr>
          <p:cNvPr id="3" name="TextBox 2">
            <a:extLst>
              <a:ext uri="{FF2B5EF4-FFF2-40B4-BE49-F238E27FC236}">
                <a16:creationId xmlns:a16="http://schemas.microsoft.com/office/drawing/2014/main" id="{0FB0828E-87A1-4C83-B094-D60B9229F094}"/>
              </a:ext>
            </a:extLst>
          </p:cNvPr>
          <p:cNvSpPr txBox="1"/>
          <p:nvPr/>
        </p:nvSpPr>
        <p:spPr>
          <a:xfrm>
            <a:off x="609600" y="2401824"/>
            <a:ext cx="7802880" cy="3416320"/>
          </a:xfrm>
          <a:prstGeom prst="rect">
            <a:avLst/>
          </a:prstGeom>
          <a:noFill/>
        </p:spPr>
        <p:txBody>
          <a:bodyPr wrap="square" rtlCol="0">
            <a:spAutoFit/>
          </a:bodyPr>
          <a:lstStyle/>
          <a:p>
            <a:pPr marL="742950" marR="0" indent="-742950">
              <a:spcBef>
                <a:spcPts val="0"/>
              </a:spcBef>
              <a:spcAft>
                <a:spcPts val="0"/>
              </a:spcAft>
              <a:buAutoNum type="arabicPlain"/>
            </a:pPr>
            <a:r>
              <a:rPr lang="en-US" sz="3600" b="1" dirty="0">
                <a:effectLst/>
                <a:ea typeface="MS Mincho" panose="02020609040205080304" pitchFamily="49" charset="-128"/>
              </a:rPr>
              <a:t>For all the saints who from their </a:t>
            </a:r>
          </a:p>
          <a:p>
            <a:pPr marR="0">
              <a:spcBef>
                <a:spcPts val="0"/>
              </a:spcBef>
              <a:spcAft>
                <a:spcPts val="0"/>
              </a:spcAft>
            </a:pPr>
            <a:r>
              <a:rPr lang="en-US" sz="3600" b="1" dirty="0">
                <a:ea typeface="MS Mincho" panose="02020609040205080304" pitchFamily="49" charset="-128"/>
              </a:rPr>
              <a:t>     </a:t>
            </a:r>
            <a:r>
              <a:rPr lang="en-US" sz="3600" b="1" dirty="0">
                <a:effectLst/>
                <a:ea typeface="MS Mincho" panose="02020609040205080304" pitchFamily="49" charset="-128"/>
              </a:rPr>
              <a:t>   labors rest,</a:t>
            </a:r>
            <a:endParaRPr lang="en-US" sz="3600" b="1" dirty="0">
              <a:effectLst/>
              <a:ea typeface="Times New Roman" panose="02020603050405020304" pitchFamily="18" charset="0"/>
            </a:endParaRPr>
          </a:p>
          <a:p>
            <a:pPr marL="228600" marR="0" indent="-228600">
              <a:spcBef>
                <a:spcPts val="0"/>
              </a:spcBef>
              <a:spcAft>
                <a:spcPts val="0"/>
              </a:spcAft>
            </a:pPr>
            <a:r>
              <a:rPr lang="en-US" sz="3600" b="1" dirty="0">
                <a:effectLst/>
                <a:ea typeface="MS Mincho" panose="02020609040205080304" pitchFamily="49" charset="-128"/>
              </a:rPr>
              <a:t>	      who thee by faith before the world</a:t>
            </a:r>
          </a:p>
          <a:p>
            <a:pPr marL="228600" marR="0" indent="-228600">
              <a:spcBef>
                <a:spcPts val="0"/>
              </a:spcBef>
              <a:spcAft>
                <a:spcPts val="0"/>
              </a:spcAft>
            </a:pPr>
            <a:r>
              <a:rPr lang="en-US" sz="3600" b="1" dirty="0">
                <a:effectLst/>
                <a:ea typeface="MS Mincho" panose="02020609040205080304" pitchFamily="49" charset="-128"/>
              </a:rPr>
              <a:t>        confessed,</a:t>
            </a:r>
            <a:endParaRPr lang="en-US" sz="3600" b="1" dirty="0">
              <a:effectLst/>
              <a:ea typeface="Times New Roman" panose="02020603050405020304" pitchFamily="18" charset="0"/>
            </a:endParaRPr>
          </a:p>
          <a:p>
            <a:pPr marL="228600" marR="0" indent="-228600">
              <a:spcBef>
                <a:spcPts val="0"/>
              </a:spcBef>
              <a:spcAft>
                <a:spcPts val="0"/>
              </a:spcAft>
            </a:pPr>
            <a:r>
              <a:rPr lang="en-US" sz="3600" b="1" dirty="0">
                <a:effectLst/>
                <a:ea typeface="MS Mincho" panose="02020609040205080304" pitchFamily="49" charset="-128"/>
              </a:rPr>
              <a:t>	      thy name, O Jesus, be forever blest.</a:t>
            </a:r>
            <a:endParaRPr lang="en-US" sz="3600" b="1" dirty="0">
              <a:effectLst/>
              <a:ea typeface="Times New Roman" panose="02020603050405020304" pitchFamily="18" charset="0"/>
            </a:endParaRPr>
          </a:p>
          <a:p>
            <a:pPr marL="228600" marR="0" indent="-228600">
              <a:spcBef>
                <a:spcPts val="0"/>
              </a:spcBef>
              <a:spcAft>
                <a:spcPts val="0"/>
              </a:spcAft>
            </a:pPr>
            <a:r>
              <a:rPr lang="en-US" sz="3600" b="1" dirty="0">
                <a:effectLst/>
                <a:ea typeface="MS Mincho" panose="02020609040205080304" pitchFamily="49" charset="-128"/>
              </a:rPr>
              <a:t>	      Alleluia! Alleluia!</a:t>
            </a:r>
            <a:endParaRPr lang="en-US" sz="3600" b="1" dirty="0">
              <a:effectLst/>
              <a:ea typeface="Times New Roman" panose="02020603050405020304" pitchFamily="18" charset="0"/>
            </a:endParaRPr>
          </a:p>
        </p:txBody>
      </p:sp>
    </p:spTree>
    <p:extLst>
      <p:ext uri="{BB962C8B-B14F-4D97-AF65-F5344CB8AC3E}">
        <p14:creationId xmlns:p14="http://schemas.microsoft.com/office/powerpoint/2010/main" val="3886212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28600" y="248870"/>
            <a:ext cx="8686800" cy="1754326"/>
          </a:xfrm>
          <a:prstGeom prst="rect">
            <a:avLst/>
          </a:prstGeom>
        </p:spPr>
        <p:txBody>
          <a:bodyPr wrap="square" lIns="91440" tIns="45720" rIns="91440" bIns="45720" anchor="t">
            <a:spAutoFit/>
          </a:bodyPr>
          <a:lstStyle/>
          <a:p>
            <a:pPr algn="ctr"/>
            <a:r>
              <a:rPr lang="en-US" sz="3600" b="1" dirty="0">
                <a:cs typeface="Times New Roman"/>
              </a:rPr>
              <a:t>HYMN OF PRAISE</a:t>
            </a:r>
          </a:p>
          <a:p>
            <a:pPr algn="ctr"/>
            <a:r>
              <a:rPr lang="en-US" sz="3600" b="1" i="1" dirty="0">
                <a:cs typeface="Times New Roman"/>
              </a:rPr>
              <a:t>For All the Saints</a:t>
            </a:r>
          </a:p>
          <a:p>
            <a:pPr algn="ctr"/>
            <a:r>
              <a:rPr lang="en-US" sz="3600" b="1" dirty="0">
                <a:cs typeface="Times New Roman"/>
              </a:rPr>
              <a:t>Red Book # 422</a:t>
            </a:r>
            <a:endParaRPr lang="en-US" sz="3600" b="1" i="1" dirty="0">
              <a:cs typeface="Times New Roman"/>
            </a:endParaRPr>
          </a:p>
        </p:txBody>
      </p:sp>
      <p:sp>
        <p:nvSpPr>
          <p:cNvPr id="3" name="TextBox 2">
            <a:extLst>
              <a:ext uri="{FF2B5EF4-FFF2-40B4-BE49-F238E27FC236}">
                <a16:creationId xmlns:a16="http://schemas.microsoft.com/office/drawing/2014/main" id="{0FB0828E-87A1-4C83-B094-D60B9229F094}"/>
              </a:ext>
            </a:extLst>
          </p:cNvPr>
          <p:cNvSpPr txBox="1"/>
          <p:nvPr/>
        </p:nvSpPr>
        <p:spPr>
          <a:xfrm>
            <a:off x="609600" y="2401824"/>
            <a:ext cx="7802880" cy="3970318"/>
          </a:xfrm>
          <a:prstGeom prst="rect">
            <a:avLst/>
          </a:prstGeom>
          <a:noFill/>
        </p:spPr>
        <p:txBody>
          <a:bodyPr wrap="square" rtlCol="0">
            <a:spAutoFit/>
          </a:bodyPr>
          <a:lstStyle/>
          <a:p>
            <a:pPr marL="742950" marR="0" indent="-742950">
              <a:spcBef>
                <a:spcPts val="0"/>
              </a:spcBef>
              <a:spcAft>
                <a:spcPts val="0"/>
              </a:spcAft>
              <a:buAutoNum type="arabicPlain" startAt="2"/>
            </a:pPr>
            <a:r>
              <a:rPr lang="en-US" sz="3600" b="1" dirty="0">
                <a:effectLst/>
                <a:ea typeface="Times New Roman" panose="02020603050405020304" pitchFamily="18" charset="0"/>
              </a:rPr>
              <a:t> Thou </a:t>
            </a:r>
            <a:r>
              <a:rPr lang="en-US" sz="3600" b="1" dirty="0" err="1">
                <a:effectLst/>
                <a:ea typeface="Times New Roman" panose="02020603050405020304" pitchFamily="18" charset="0"/>
              </a:rPr>
              <a:t>wast</a:t>
            </a:r>
            <a:r>
              <a:rPr lang="en-US" sz="3600" b="1" dirty="0">
                <a:effectLst/>
                <a:ea typeface="Times New Roman" panose="02020603050405020304" pitchFamily="18" charset="0"/>
              </a:rPr>
              <a:t> their rock, their fortress,</a:t>
            </a:r>
          </a:p>
          <a:p>
            <a:pPr marR="0">
              <a:spcBef>
                <a:spcPts val="0"/>
              </a:spcBef>
              <a:spcAft>
                <a:spcPts val="0"/>
              </a:spcAft>
            </a:pPr>
            <a:r>
              <a:rPr lang="en-US" sz="3600" b="1" dirty="0">
                <a:effectLst/>
                <a:ea typeface="Times New Roman" panose="02020603050405020304" pitchFamily="18" charset="0"/>
              </a:rPr>
              <a:t>	and their might;</a:t>
            </a:r>
          </a:p>
          <a:p>
            <a:pPr marR="0">
              <a:spcBef>
                <a:spcPts val="0"/>
              </a:spcBef>
              <a:spcAft>
                <a:spcPts val="0"/>
              </a:spcAft>
            </a:pPr>
            <a:r>
              <a:rPr lang="en-US" sz="3600" b="1" dirty="0">
                <a:effectLst/>
                <a:ea typeface="Times New Roman" panose="02020603050405020304" pitchFamily="18" charset="0"/>
              </a:rPr>
              <a:t>	thou, Lord, their captain in the 	well-fought fight;</a:t>
            </a:r>
          </a:p>
          <a:p>
            <a:pPr marR="0">
              <a:spcBef>
                <a:spcPts val="0"/>
              </a:spcBef>
              <a:spcAft>
                <a:spcPts val="0"/>
              </a:spcAft>
            </a:pPr>
            <a:r>
              <a:rPr lang="en-US" sz="3600" b="1" dirty="0">
                <a:effectLst/>
                <a:ea typeface="Times New Roman" panose="02020603050405020304" pitchFamily="18" charset="0"/>
              </a:rPr>
              <a:t>	thou, in the darkness drear, their 	one true light.</a:t>
            </a:r>
          </a:p>
          <a:p>
            <a:pPr marR="0">
              <a:spcBef>
                <a:spcPts val="0"/>
              </a:spcBef>
              <a:spcAft>
                <a:spcPts val="0"/>
              </a:spcAft>
            </a:pPr>
            <a:r>
              <a:rPr lang="en-US" sz="3600" b="1" dirty="0">
                <a:effectLst/>
                <a:ea typeface="Times New Roman" panose="02020603050405020304" pitchFamily="18" charset="0"/>
              </a:rPr>
              <a:t>	Alleluia! Alleluia!</a:t>
            </a:r>
          </a:p>
        </p:txBody>
      </p:sp>
    </p:spTree>
    <p:extLst>
      <p:ext uri="{BB962C8B-B14F-4D97-AF65-F5344CB8AC3E}">
        <p14:creationId xmlns:p14="http://schemas.microsoft.com/office/powerpoint/2010/main" val="4123081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28600" y="248870"/>
            <a:ext cx="8686800" cy="1754326"/>
          </a:xfrm>
          <a:prstGeom prst="rect">
            <a:avLst/>
          </a:prstGeom>
        </p:spPr>
        <p:txBody>
          <a:bodyPr wrap="square" lIns="91440" tIns="45720" rIns="91440" bIns="45720" anchor="t">
            <a:spAutoFit/>
          </a:bodyPr>
          <a:lstStyle/>
          <a:p>
            <a:pPr algn="ctr"/>
            <a:r>
              <a:rPr lang="en-US" sz="3600" b="1" dirty="0">
                <a:cs typeface="Times New Roman"/>
              </a:rPr>
              <a:t>HYMN OF PRAISE</a:t>
            </a:r>
          </a:p>
          <a:p>
            <a:pPr algn="ctr"/>
            <a:r>
              <a:rPr lang="en-US" sz="3600" b="1" i="1" dirty="0">
                <a:cs typeface="Times New Roman"/>
              </a:rPr>
              <a:t>For All the Saints</a:t>
            </a:r>
          </a:p>
          <a:p>
            <a:pPr algn="ctr"/>
            <a:r>
              <a:rPr lang="en-US" sz="3600" b="1" dirty="0">
                <a:cs typeface="Times New Roman"/>
              </a:rPr>
              <a:t>Red Book # 422</a:t>
            </a:r>
            <a:endParaRPr lang="en-US" sz="3600" b="1" i="1" dirty="0">
              <a:cs typeface="Times New Roman"/>
            </a:endParaRPr>
          </a:p>
        </p:txBody>
      </p:sp>
      <p:sp>
        <p:nvSpPr>
          <p:cNvPr id="3" name="TextBox 2">
            <a:extLst>
              <a:ext uri="{FF2B5EF4-FFF2-40B4-BE49-F238E27FC236}">
                <a16:creationId xmlns:a16="http://schemas.microsoft.com/office/drawing/2014/main" id="{0FB0828E-87A1-4C83-B094-D60B9229F094}"/>
              </a:ext>
            </a:extLst>
          </p:cNvPr>
          <p:cNvSpPr txBox="1"/>
          <p:nvPr/>
        </p:nvSpPr>
        <p:spPr>
          <a:xfrm>
            <a:off x="609600" y="2401824"/>
            <a:ext cx="7802880" cy="3970318"/>
          </a:xfrm>
          <a:prstGeom prst="rect">
            <a:avLst/>
          </a:prstGeom>
          <a:noFill/>
        </p:spPr>
        <p:txBody>
          <a:bodyPr wrap="square" rtlCol="0">
            <a:spAutoFit/>
          </a:bodyPr>
          <a:lstStyle/>
          <a:p>
            <a:pPr marR="0">
              <a:spcBef>
                <a:spcPts val="0"/>
              </a:spcBef>
              <a:spcAft>
                <a:spcPts val="0"/>
              </a:spcAft>
            </a:pPr>
            <a:r>
              <a:rPr lang="en-US" sz="3600" b="1" dirty="0">
                <a:effectLst/>
                <a:ea typeface="Times New Roman" panose="02020603050405020304" pitchFamily="18" charset="0"/>
              </a:rPr>
              <a:t>3	Oh, blest communion, fellowship 	divine,</a:t>
            </a:r>
          </a:p>
          <a:p>
            <a:pPr marR="0">
              <a:spcBef>
                <a:spcPts val="0"/>
              </a:spcBef>
              <a:spcAft>
                <a:spcPts val="0"/>
              </a:spcAft>
            </a:pPr>
            <a:r>
              <a:rPr lang="en-US" sz="3600" b="1" dirty="0">
                <a:effectLst/>
                <a:ea typeface="Times New Roman" panose="02020603050405020304" pitchFamily="18" charset="0"/>
              </a:rPr>
              <a:t>	we feebly struggle, they in glory 	shine;</a:t>
            </a:r>
          </a:p>
          <a:p>
            <a:pPr marR="0">
              <a:spcBef>
                <a:spcPts val="0"/>
              </a:spcBef>
              <a:spcAft>
                <a:spcPts val="0"/>
              </a:spcAft>
            </a:pPr>
            <a:r>
              <a:rPr lang="en-US" sz="3600" b="1" dirty="0">
                <a:effectLst/>
                <a:ea typeface="Times New Roman" panose="02020603050405020304" pitchFamily="18" charset="0"/>
              </a:rPr>
              <a:t>	yet all are one in thee, for all are 	thine.</a:t>
            </a:r>
          </a:p>
          <a:p>
            <a:pPr marR="0">
              <a:spcBef>
                <a:spcPts val="0"/>
              </a:spcBef>
              <a:spcAft>
                <a:spcPts val="0"/>
              </a:spcAft>
            </a:pPr>
            <a:r>
              <a:rPr lang="en-US" sz="3600" b="1" dirty="0">
                <a:effectLst/>
                <a:ea typeface="Times New Roman" panose="02020603050405020304" pitchFamily="18" charset="0"/>
              </a:rPr>
              <a:t>	Alleluia! Alleluia!</a:t>
            </a:r>
          </a:p>
        </p:txBody>
      </p:sp>
    </p:spTree>
    <p:extLst>
      <p:ext uri="{BB962C8B-B14F-4D97-AF65-F5344CB8AC3E}">
        <p14:creationId xmlns:p14="http://schemas.microsoft.com/office/powerpoint/2010/main" val="1373954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r>
              <a:rPr lang="en-US" sz="3600" b="1" dirty="0">
                <a:cs typeface="Times New Roman"/>
              </a:rPr>
              <a:t>FIRST READING</a:t>
            </a:r>
          </a:p>
        </p:txBody>
      </p:sp>
      <p:sp>
        <p:nvSpPr>
          <p:cNvPr id="3" name="TextBox 2">
            <a:extLst>
              <a:ext uri="{FF2B5EF4-FFF2-40B4-BE49-F238E27FC236}">
                <a16:creationId xmlns:a16="http://schemas.microsoft.com/office/drawing/2014/main" id="{3C5523C9-3D20-4839-8824-2497AD6E72B7}"/>
              </a:ext>
            </a:extLst>
          </p:cNvPr>
          <p:cNvSpPr txBox="1"/>
          <p:nvPr/>
        </p:nvSpPr>
        <p:spPr>
          <a:xfrm>
            <a:off x="263953" y="680182"/>
            <a:ext cx="3466800"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   Isaiah 25:1-10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EDEC139-14B6-4FC6-AE31-B4A39E5A7BB7}"/>
              </a:ext>
            </a:extLst>
          </p:cNvPr>
          <p:cNvSpPr txBox="1"/>
          <p:nvPr/>
        </p:nvSpPr>
        <p:spPr>
          <a:xfrm>
            <a:off x="263952" y="1431094"/>
            <a:ext cx="3821912" cy="3970318"/>
          </a:xfrm>
          <a:prstGeom prst="rect">
            <a:avLst/>
          </a:prstGeom>
          <a:noFill/>
        </p:spPr>
        <p:txBody>
          <a:bodyPr wrap="square" rtlCol="0">
            <a:spAutoFit/>
          </a:bodyPr>
          <a:lstStyle/>
          <a:p>
            <a:pPr marL="0" marR="0">
              <a:spcBef>
                <a:spcPts val="0"/>
              </a:spcBef>
              <a:spcAft>
                <a:spcPts val="0"/>
              </a:spcAft>
            </a:pPr>
            <a:r>
              <a:rPr lang="en-US" sz="2800" kern="1400" baseline="30000" dirty="0">
                <a:solidFill>
                  <a:srgbClr val="000000"/>
                </a:solidFill>
                <a:latin typeface="Arial" panose="020B0604020202020204" pitchFamily="34" charset="0"/>
                <a:ea typeface="Times New Roman" panose="02020603050405020304" pitchFamily="18" charset="0"/>
              </a:rPr>
              <a:t>1</a:t>
            </a:r>
            <a:r>
              <a:rPr lang="en-US" sz="2800" kern="1400" dirty="0">
                <a:solidFill>
                  <a:srgbClr val="000000"/>
                </a:solidFill>
                <a:effectLst/>
                <a:latin typeface="Arial" panose="020B0604020202020204" pitchFamily="34" charset="0"/>
                <a:ea typeface="Times New Roman" panose="02020603050405020304" pitchFamily="18" charset="0"/>
              </a:rPr>
              <a:t>  O LORD, you are my God; I will exalt you, I will praise your name; for you have done wonderful things, plans formed of old, faithful and sure. </a:t>
            </a:r>
            <a:r>
              <a:rPr lang="en-US" sz="2800" baseline="30000" dirty="0">
                <a:solidFill>
                  <a:srgbClr val="777777"/>
                </a:solidFill>
                <a:effectLst/>
                <a:latin typeface="Arial" panose="020B0604020202020204" pitchFamily="34" charset="0"/>
                <a:ea typeface="Times New Roman" panose="02020603050405020304" pitchFamily="18" charset="0"/>
              </a:rPr>
              <a:t>2</a:t>
            </a:r>
            <a:r>
              <a:rPr lang="en-US" sz="2800" dirty="0">
                <a:solidFill>
                  <a:srgbClr val="010000"/>
                </a:solidFill>
                <a:effectLst/>
                <a:latin typeface="Arial" panose="020B0604020202020204" pitchFamily="34" charset="0"/>
                <a:ea typeface="Times New Roman" panose="02020603050405020304" pitchFamily="18" charset="0"/>
              </a:rPr>
              <a:t>For you have made the city a heap,</a:t>
            </a:r>
            <a:endParaRPr lang="en-US" sz="2800" kern="1400" dirty="0">
              <a:solidFill>
                <a:srgbClr val="000000"/>
              </a:solidFill>
              <a:effectLst/>
              <a:latin typeface="Arial" panose="020B060402020202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80A4FF6D-4B87-4A56-8CFB-38DCA42CAB8E}"/>
              </a:ext>
            </a:extLst>
          </p:cNvPr>
          <p:cNvSpPr txBox="1"/>
          <p:nvPr/>
        </p:nvSpPr>
        <p:spPr>
          <a:xfrm>
            <a:off x="4921736" y="671664"/>
            <a:ext cx="3275635" cy="530145"/>
          </a:xfrm>
          <a:prstGeom prst="rect">
            <a:avLst/>
          </a:prstGeom>
          <a:noFill/>
        </p:spPr>
        <p:txBody>
          <a:bodyPr wrap="square" rtlCol="0">
            <a:spAutoFit/>
          </a:bodyPr>
          <a:lstStyle/>
          <a:p>
            <a:pPr marL="0" marR="0" algn="ctr">
              <a:lnSpc>
                <a:spcPct val="107000"/>
              </a:lnSpc>
              <a:spcBef>
                <a:spcPts val="0"/>
              </a:spcBef>
              <a:spcAft>
                <a:spcPts val="0"/>
              </a:spcAft>
            </a:pPr>
            <a:r>
              <a:rPr lang="en-US" sz="2800" b="1" i="0" dirty="0" err="1">
                <a:solidFill>
                  <a:srgbClr val="000000"/>
                </a:solidFill>
                <a:effectLst/>
                <a:latin typeface="Arial" panose="020B0604020202020204" pitchFamily="34" charset="0"/>
                <a:cs typeface="Arial" panose="020B0604020202020204" pitchFamily="34" charset="0"/>
              </a:rPr>
              <a:t>Isaías</a:t>
            </a:r>
            <a:r>
              <a:rPr lang="en-US" sz="2800" b="1" i="0" dirty="0">
                <a:solidFill>
                  <a:srgbClr val="000000"/>
                </a:solidFill>
                <a:effectLst/>
                <a:latin typeface="Arial" panose="020B0604020202020204" pitchFamily="34" charset="0"/>
                <a:cs typeface="Arial" panose="020B0604020202020204" pitchFamily="34" charset="0"/>
              </a:rPr>
              <a:t> 25:1-10</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97A9AD6-6823-4D39-A8DA-EC4F069AE81F}"/>
              </a:ext>
            </a:extLst>
          </p:cNvPr>
          <p:cNvSpPr txBox="1"/>
          <p:nvPr/>
        </p:nvSpPr>
        <p:spPr>
          <a:xfrm>
            <a:off x="4791919" y="1431094"/>
            <a:ext cx="4088130" cy="5262979"/>
          </a:xfrm>
          <a:prstGeom prst="rect">
            <a:avLst/>
          </a:prstGeom>
          <a:noFill/>
        </p:spPr>
        <p:txBody>
          <a:bodyPr wrap="square" rtlCol="0">
            <a:spAutoFit/>
          </a:bodyPr>
          <a:lstStyle/>
          <a:p>
            <a:r>
              <a:rPr lang="es-ES" sz="2800" dirty="0">
                <a:solidFill>
                  <a:srgbClr val="000000"/>
                </a:solidFill>
                <a:effectLst/>
                <a:latin typeface="Arial" panose="020B0604020202020204" pitchFamily="34" charset="0"/>
                <a:ea typeface="Times New Roman" panose="02020603050405020304" pitchFamily="18" charset="0"/>
              </a:rPr>
              <a:t> </a:t>
            </a:r>
            <a:r>
              <a:rPr lang="es-ES" sz="2800" baseline="30000" dirty="0">
                <a:solidFill>
                  <a:srgbClr val="000000"/>
                </a:solidFill>
                <a:effectLst/>
                <a:latin typeface="Arial" panose="020B0604020202020204" pitchFamily="34" charset="0"/>
                <a:ea typeface="Times New Roman" panose="02020603050405020304" pitchFamily="18" charset="0"/>
              </a:rPr>
              <a:t>1</a:t>
            </a:r>
            <a:r>
              <a:rPr lang="es-ES" sz="2800" dirty="0">
                <a:solidFill>
                  <a:srgbClr val="000000"/>
                </a:solidFill>
                <a:effectLst/>
                <a:latin typeface="Arial" panose="020B0604020202020204" pitchFamily="34" charset="0"/>
                <a:ea typeface="Times New Roman" panose="02020603050405020304" pitchFamily="18" charset="0"/>
              </a:rPr>
              <a:t> Oh Señor, Tú eres mi Dios; Te ensalzaré, daré alabanzas a Tu nombre,</a:t>
            </a:r>
          </a:p>
          <a:p>
            <a:r>
              <a:rPr lang="es-ES" sz="2800" dirty="0">
                <a:solidFill>
                  <a:srgbClr val="000000"/>
                </a:solidFill>
                <a:effectLst/>
                <a:latin typeface="Arial" panose="020B0604020202020204" pitchFamily="34" charset="0"/>
                <a:ea typeface="Times New Roman" panose="02020603050405020304" pitchFamily="18" charset="0"/>
              </a:rPr>
              <a:t>Porque has hecho maravillas,</a:t>
            </a:r>
          </a:p>
          <a:p>
            <a:r>
              <a:rPr lang="es-ES" sz="2800" dirty="0">
                <a:solidFill>
                  <a:srgbClr val="000000"/>
                </a:solidFill>
                <a:effectLst/>
                <a:latin typeface="Arial" panose="020B0604020202020204" pitchFamily="34" charset="0"/>
                <a:ea typeface="Times New Roman" panose="02020603050405020304" pitchFamily="18" charset="0"/>
              </a:rPr>
              <a:t>Designios concebidos desde tiempos antiguos con toda fidelidad.</a:t>
            </a:r>
          </a:p>
          <a:p>
            <a:r>
              <a:rPr lang="es-ES" sz="2800" baseline="30000" dirty="0">
                <a:solidFill>
                  <a:srgbClr val="000000"/>
                </a:solidFill>
                <a:effectLst/>
                <a:latin typeface="Arial" panose="020B0604020202020204" pitchFamily="34" charset="0"/>
                <a:ea typeface="Times New Roman" panose="02020603050405020304" pitchFamily="18" charset="0"/>
              </a:rPr>
              <a:t>2</a:t>
            </a:r>
            <a:r>
              <a:rPr lang="es-ES" sz="2800" dirty="0">
                <a:solidFill>
                  <a:srgbClr val="000000"/>
                </a:solidFill>
                <a:effectLst/>
                <a:latin typeface="Arial" panose="020B0604020202020204" pitchFamily="34" charset="0"/>
                <a:ea typeface="Times New Roman" panose="02020603050405020304" pitchFamily="18" charset="0"/>
              </a:rPr>
              <a:t> Porque has convertido la ciudad en un montón de escombros,</a:t>
            </a:r>
          </a:p>
          <a:p>
            <a:endParaRPr lang="en-US" sz="2800" dirty="0"/>
          </a:p>
        </p:txBody>
      </p:sp>
    </p:spTree>
    <p:extLst>
      <p:ext uri="{BB962C8B-B14F-4D97-AF65-F5344CB8AC3E}">
        <p14:creationId xmlns:p14="http://schemas.microsoft.com/office/powerpoint/2010/main" val="656282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r>
              <a:rPr lang="en-US" sz="3600" b="1" dirty="0">
                <a:cs typeface="Times New Roman"/>
              </a:rPr>
              <a:t>FIRST READING</a:t>
            </a:r>
          </a:p>
        </p:txBody>
      </p:sp>
      <p:sp>
        <p:nvSpPr>
          <p:cNvPr id="3" name="TextBox 2">
            <a:extLst>
              <a:ext uri="{FF2B5EF4-FFF2-40B4-BE49-F238E27FC236}">
                <a16:creationId xmlns:a16="http://schemas.microsoft.com/office/drawing/2014/main" id="{3C5523C9-3D20-4839-8824-2497AD6E72B7}"/>
              </a:ext>
            </a:extLst>
          </p:cNvPr>
          <p:cNvSpPr txBox="1"/>
          <p:nvPr/>
        </p:nvSpPr>
        <p:spPr>
          <a:xfrm>
            <a:off x="219919" y="680182"/>
            <a:ext cx="3524491"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   Isaiah 25:1-10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97A9AD6-6823-4D39-A8DA-EC4F069AE81F}"/>
              </a:ext>
            </a:extLst>
          </p:cNvPr>
          <p:cNvSpPr txBox="1"/>
          <p:nvPr/>
        </p:nvSpPr>
        <p:spPr>
          <a:xfrm>
            <a:off x="4791919" y="1431094"/>
            <a:ext cx="408813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La ciudad fortificada, en una ruina. El palacio de extranjeros ya no es ciudad, Nunca será reedificado. </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Times New Roman" panose="02020603050405020304" pitchFamily="18" charset="0"/>
                <a:cs typeface="+mn-cs"/>
              </a:rPr>
              <a:t>3</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Por eso te glorificará un pueblo fuerte, Ciudades de crueles naciones te reverenciarán.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p:txBody>
      </p:sp>
      <p:sp>
        <p:nvSpPr>
          <p:cNvPr id="6" name="TextBox 5">
            <a:extLst>
              <a:ext uri="{FF2B5EF4-FFF2-40B4-BE49-F238E27FC236}">
                <a16:creationId xmlns:a16="http://schemas.microsoft.com/office/drawing/2014/main" id="{1D8B5722-8BFD-4617-8833-6D6FDF564CF3}"/>
              </a:ext>
            </a:extLst>
          </p:cNvPr>
          <p:cNvSpPr txBox="1"/>
          <p:nvPr/>
        </p:nvSpPr>
        <p:spPr>
          <a:xfrm>
            <a:off x="457200" y="1759352"/>
            <a:ext cx="3524491" cy="3970318"/>
          </a:xfrm>
          <a:prstGeom prst="rect">
            <a:avLst/>
          </a:prstGeom>
          <a:noFill/>
        </p:spPr>
        <p:txBody>
          <a:bodyPr wrap="square" rtlCol="0">
            <a:spAutoFit/>
          </a:bodyPr>
          <a:lstStyle/>
          <a:p>
            <a:r>
              <a:rPr lang="en-US" sz="2800" dirty="0">
                <a:solidFill>
                  <a:srgbClr val="010000"/>
                </a:solidFill>
                <a:effectLst/>
                <a:latin typeface="Arial" panose="020B0604020202020204" pitchFamily="34" charset="0"/>
                <a:ea typeface="Times New Roman" panose="02020603050405020304" pitchFamily="18" charset="0"/>
              </a:rPr>
              <a:t>the fortified city a ruin; the palace of aliens is a city no more, it will never be rebuilt. </a:t>
            </a:r>
            <a:r>
              <a:rPr lang="en-US" sz="2800" baseline="30000" dirty="0">
                <a:solidFill>
                  <a:srgbClr val="777777"/>
                </a:solidFill>
                <a:latin typeface="Arial" panose="020B0604020202020204" pitchFamily="34" charset="0"/>
              </a:rPr>
              <a:t>3</a:t>
            </a:r>
            <a:r>
              <a:rPr lang="en-US" sz="2800" dirty="0">
                <a:solidFill>
                  <a:srgbClr val="010000"/>
                </a:solidFill>
                <a:effectLst/>
                <a:latin typeface="Arial" panose="020B0604020202020204" pitchFamily="34" charset="0"/>
                <a:ea typeface="Times New Roman" panose="02020603050405020304" pitchFamily="18" charset="0"/>
              </a:rPr>
              <a:t>Therefore strong peoples will glorify you; cities of ruthless nations will fear you. </a:t>
            </a:r>
            <a:endParaRPr lang="en-US" sz="2800" dirty="0"/>
          </a:p>
        </p:txBody>
      </p:sp>
      <p:sp>
        <p:nvSpPr>
          <p:cNvPr id="8" name="TextBox 7">
            <a:extLst>
              <a:ext uri="{FF2B5EF4-FFF2-40B4-BE49-F238E27FC236}">
                <a16:creationId xmlns:a16="http://schemas.microsoft.com/office/drawing/2014/main" id="{AD833259-282F-42EA-852C-9DD0313703E6}"/>
              </a:ext>
            </a:extLst>
          </p:cNvPr>
          <p:cNvSpPr txBox="1"/>
          <p:nvPr/>
        </p:nvSpPr>
        <p:spPr>
          <a:xfrm>
            <a:off x="5074136" y="824064"/>
            <a:ext cx="3275635" cy="530145"/>
          </a:xfrm>
          <a:prstGeom prst="rect">
            <a:avLst/>
          </a:prstGeom>
          <a:noFill/>
        </p:spPr>
        <p:txBody>
          <a:bodyPr wrap="square" rtlCol="0">
            <a:spAutoFit/>
          </a:bodyPr>
          <a:lstStyle/>
          <a:p>
            <a:pPr marL="0" marR="0" algn="ctr">
              <a:lnSpc>
                <a:spcPct val="107000"/>
              </a:lnSpc>
              <a:spcBef>
                <a:spcPts val="0"/>
              </a:spcBef>
              <a:spcAft>
                <a:spcPts val="0"/>
              </a:spcAft>
            </a:pPr>
            <a:r>
              <a:rPr lang="en-US" sz="2800" b="1" i="0" dirty="0" err="1">
                <a:solidFill>
                  <a:srgbClr val="000000"/>
                </a:solidFill>
                <a:effectLst/>
                <a:latin typeface="Arial" panose="020B0604020202020204" pitchFamily="34" charset="0"/>
                <a:cs typeface="Arial" panose="020B0604020202020204" pitchFamily="34" charset="0"/>
              </a:rPr>
              <a:t>Isaías</a:t>
            </a:r>
            <a:r>
              <a:rPr lang="en-US" sz="2800" b="1" i="0" dirty="0">
                <a:solidFill>
                  <a:srgbClr val="000000"/>
                </a:solidFill>
                <a:effectLst/>
                <a:latin typeface="Arial" panose="020B0604020202020204" pitchFamily="34" charset="0"/>
                <a:cs typeface="Arial" panose="020B0604020202020204" pitchFamily="34" charset="0"/>
              </a:rPr>
              <a:t> 25:1-10</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6703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r>
              <a:rPr lang="en-US" sz="3600" b="1" dirty="0">
                <a:cs typeface="Times New Roman"/>
              </a:rPr>
              <a:t>FIRST READING</a:t>
            </a:r>
          </a:p>
        </p:txBody>
      </p:sp>
      <p:sp>
        <p:nvSpPr>
          <p:cNvPr id="3" name="TextBox 2">
            <a:extLst>
              <a:ext uri="{FF2B5EF4-FFF2-40B4-BE49-F238E27FC236}">
                <a16:creationId xmlns:a16="http://schemas.microsoft.com/office/drawing/2014/main" id="{3C5523C9-3D20-4839-8824-2497AD6E72B7}"/>
              </a:ext>
            </a:extLst>
          </p:cNvPr>
          <p:cNvSpPr txBox="1"/>
          <p:nvPr/>
        </p:nvSpPr>
        <p:spPr>
          <a:xfrm>
            <a:off x="232741" y="786306"/>
            <a:ext cx="3388284"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   Isaiah 25:1-10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97A9AD6-6823-4D39-A8DA-EC4F069AE81F}"/>
              </a:ext>
            </a:extLst>
          </p:cNvPr>
          <p:cNvSpPr txBox="1"/>
          <p:nvPr/>
        </p:nvSpPr>
        <p:spPr>
          <a:xfrm>
            <a:off x="4791919" y="1431094"/>
            <a:ext cx="408813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Times New Roman" panose="02020603050405020304" pitchFamily="18" charset="0"/>
                <a:cs typeface="+mn-cs"/>
              </a:rPr>
              <a:t>4</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Porque Tú has sido baluarte para el desvalido, Baluarte para el necesitado en su angustia, Refugio contra la tormenta, sombra contra el calor. Pues el aliento de los crueles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Es como turbión contra el muro.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p:txBody>
      </p:sp>
      <p:sp>
        <p:nvSpPr>
          <p:cNvPr id="7" name="TextBox 6">
            <a:extLst>
              <a:ext uri="{FF2B5EF4-FFF2-40B4-BE49-F238E27FC236}">
                <a16:creationId xmlns:a16="http://schemas.microsoft.com/office/drawing/2014/main" id="{B3A0ABC5-5669-4829-AF73-2BFF4DC3D552}"/>
              </a:ext>
            </a:extLst>
          </p:cNvPr>
          <p:cNvSpPr txBox="1"/>
          <p:nvPr/>
        </p:nvSpPr>
        <p:spPr>
          <a:xfrm>
            <a:off x="457199" y="1659285"/>
            <a:ext cx="3489767" cy="3539430"/>
          </a:xfrm>
          <a:prstGeom prst="rect">
            <a:avLst/>
          </a:prstGeom>
          <a:noFill/>
        </p:spPr>
        <p:txBody>
          <a:bodyPr wrap="square" rtlCol="0">
            <a:spAutoFit/>
          </a:bodyPr>
          <a:lstStyle/>
          <a:p>
            <a:r>
              <a:rPr lang="en-US" sz="2800" baseline="30000" dirty="0">
                <a:solidFill>
                  <a:srgbClr val="777777"/>
                </a:solidFill>
                <a:effectLst/>
                <a:latin typeface="Arial" panose="020B0604020202020204" pitchFamily="34" charset="0"/>
                <a:ea typeface="Times New Roman" panose="02020603050405020304" pitchFamily="18" charset="0"/>
              </a:rPr>
              <a:t>4</a:t>
            </a:r>
            <a:r>
              <a:rPr lang="en-US" sz="2800" dirty="0">
                <a:solidFill>
                  <a:srgbClr val="010000"/>
                </a:solidFill>
                <a:effectLst/>
                <a:latin typeface="Arial" panose="020B0604020202020204" pitchFamily="34" charset="0"/>
                <a:ea typeface="Times New Roman" panose="02020603050405020304" pitchFamily="18" charset="0"/>
              </a:rPr>
              <a:t>For you have been a refuge to the poor, a refuge to the needy in their distress, a shelter from the rainstorm and a shade from the heat. </a:t>
            </a:r>
            <a:endParaRPr lang="en-US" sz="2800" dirty="0"/>
          </a:p>
        </p:txBody>
      </p:sp>
      <p:sp>
        <p:nvSpPr>
          <p:cNvPr id="8" name="TextBox 7">
            <a:extLst>
              <a:ext uri="{FF2B5EF4-FFF2-40B4-BE49-F238E27FC236}">
                <a16:creationId xmlns:a16="http://schemas.microsoft.com/office/drawing/2014/main" id="{5BD4A20A-BB2A-408E-8F3D-D3FF09DEB453}"/>
              </a:ext>
            </a:extLst>
          </p:cNvPr>
          <p:cNvSpPr txBox="1"/>
          <p:nvPr/>
        </p:nvSpPr>
        <p:spPr>
          <a:xfrm>
            <a:off x="4921736" y="671664"/>
            <a:ext cx="3275635" cy="530145"/>
          </a:xfrm>
          <a:prstGeom prst="rect">
            <a:avLst/>
          </a:prstGeom>
          <a:noFill/>
        </p:spPr>
        <p:txBody>
          <a:bodyPr wrap="square" rtlCol="0">
            <a:spAutoFit/>
          </a:bodyPr>
          <a:lstStyle/>
          <a:p>
            <a:pPr marL="0" marR="0" algn="ctr">
              <a:lnSpc>
                <a:spcPct val="107000"/>
              </a:lnSpc>
              <a:spcBef>
                <a:spcPts val="0"/>
              </a:spcBef>
              <a:spcAft>
                <a:spcPts val="0"/>
              </a:spcAft>
            </a:pPr>
            <a:r>
              <a:rPr lang="en-US" sz="2800" b="1" i="0" dirty="0" err="1">
                <a:solidFill>
                  <a:srgbClr val="000000"/>
                </a:solidFill>
                <a:effectLst/>
                <a:latin typeface="Arial" panose="020B0604020202020204" pitchFamily="34" charset="0"/>
                <a:cs typeface="Arial" panose="020B0604020202020204" pitchFamily="34" charset="0"/>
              </a:rPr>
              <a:t>Isaías</a:t>
            </a:r>
            <a:r>
              <a:rPr lang="en-US" sz="2800" b="1" i="0" dirty="0">
                <a:solidFill>
                  <a:srgbClr val="000000"/>
                </a:solidFill>
                <a:effectLst/>
                <a:latin typeface="Arial" panose="020B0604020202020204" pitchFamily="34" charset="0"/>
                <a:cs typeface="Arial" panose="020B0604020202020204" pitchFamily="34" charset="0"/>
              </a:rPr>
              <a:t> 25:1-10</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6550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r>
              <a:rPr lang="en-US" sz="3600" b="1" dirty="0">
                <a:cs typeface="Times New Roman"/>
              </a:rPr>
              <a:t>FIRST READING</a:t>
            </a:r>
          </a:p>
        </p:txBody>
      </p:sp>
      <p:sp>
        <p:nvSpPr>
          <p:cNvPr id="3" name="TextBox 2">
            <a:extLst>
              <a:ext uri="{FF2B5EF4-FFF2-40B4-BE49-F238E27FC236}">
                <a16:creationId xmlns:a16="http://schemas.microsoft.com/office/drawing/2014/main" id="{3C5523C9-3D20-4839-8824-2497AD6E72B7}"/>
              </a:ext>
            </a:extLst>
          </p:cNvPr>
          <p:cNvSpPr txBox="1"/>
          <p:nvPr/>
        </p:nvSpPr>
        <p:spPr>
          <a:xfrm>
            <a:off x="353567" y="786306"/>
            <a:ext cx="3588861"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   Isaiah 25:1-10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97A9AD6-6823-4D39-A8DA-EC4F069AE81F}"/>
              </a:ext>
            </a:extLst>
          </p:cNvPr>
          <p:cNvSpPr txBox="1"/>
          <p:nvPr/>
        </p:nvSpPr>
        <p:spPr>
          <a:xfrm>
            <a:off x="4791919" y="1431094"/>
            <a:ext cx="408813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Times New Roman" panose="02020603050405020304" pitchFamily="18" charset="0"/>
                <a:cs typeface="+mn-cs"/>
              </a:rPr>
              <a:t>5</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Como calor durante la sequía, Tú aquietas el estruendo de los extranjeros.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Como el calor a la sombra de una nube, es acallado[a] el cántico de los tiranos.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p:txBody>
      </p:sp>
      <p:sp>
        <p:nvSpPr>
          <p:cNvPr id="7" name="TextBox 6">
            <a:extLst>
              <a:ext uri="{FF2B5EF4-FFF2-40B4-BE49-F238E27FC236}">
                <a16:creationId xmlns:a16="http://schemas.microsoft.com/office/drawing/2014/main" id="{B3A0ABC5-5669-4829-AF73-2BFF4DC3D552}"/>
              </a:ext>
            </a:extLst>
          </p:cNvPr>
          <p:cNvSpPr txBox="1"/>
          <p:nvPr/>
        </p:nvSpPr>
        <p:spPr>
          <a:xfrm>
            <a:off x="457198" y="1659285"/>
            <a:ext cx="3709687" cy="4401205"/>
          </a:xfrm>
          <a:prstGeom prst="rect">
            <a:avLst/>
          </a:prstGeom>
          <a:noFill/>
        </p:spPr>
        <p:txBody>
          <a:bodyPr wrap="square" rtlCol="0">
            <a:spAutoFit/>
          </a:bodyPr>
          <a:lstStyle/>
          <a:p>
            <a:r>
              <a:rPr lang="en-US" sz="2800" baseline="30000" dirty="0">
                <a:solidFill>
                  <a:srgbClr val="010000"/>
                </a:solidFill>
                <a:effectLst/>
                <a:latin typeface="Arial" panose="020B0604020202020204" pitchFamily="34" charset="0"/>
                <a:ea typeface="Times New Roman" panose="02020603050405020304" pitchFamily="18" charset="0"/>
              </a:rPr>
              <a:t>5</a:t>
            </a:r>
            <a:r>
              <a:rPr lang="en-US" sz="2800" dirty="0">
                <a:solidFill>
                  <a:srgbClr val="010000"/>
                </a:solidFill>
                <a:effectLst/>
                <a:latin typeface="Arial" panose="020B0604020202020204" pitchFamily="34" charset="0"/>
                <a:ea typeface="Times New Roman" panose="02020603050405020304" pitchFamily="18" charset="0"/>
              </a:rPr>
              <a:t> When the blast of the ruthless was like a winter rainstorm, </a:t>
            </a:r>
            <a:r>
              <a:rPr lang="en-US" sz="2800" baseline="30000" dirty="0">
                <a:solidFill>
                  <a:srgbClr val="777777"/>
                </a:solidFill>
                <a:effectLst/>
                <a:latin typeface="Arial" panose="020B0604020202020204" pitchFamily="34" charset="0"/>
                <a:ea typeface="Times New Roman" panose="02020603050405020304" pitchFamily="18" charset="0"/>
              </a:rPr>
              <a:t>5</a:t>
            </a:r>
            <a:r>
              <a:rPr lang="en-US" sz="2800" dirty="0">
                <a:solidFill>
                  <a:srgbClr val="010000"/>
                </a:solidFill>
                <a:effectLst/>
                <a:latin typeface="Arial" panose="020B0604020202020204" pitchFamily="34" charset="0"/>
                <a:ea typeface="Times New Roman" panose="02020603050405020304" pitchFamily="18" charset="0"/>
              </a:rPr>
              <a:t>the noise of aliens like heat in a dry place, you subdued the heat with the shade of clouds; the song of the ruthless was stilled.</a:t>
            </a:r>
            <a:endParaRPr lang="en-US" sz="2800" dirty="0"/>
          </a:p>
        </p:txBody>
      </p:sp>
      <p:sp>
        <p:nvSpPr>
          <p:cNvPr id="8" name="TextBox 7">
            <a:extLst>
              <a:ext uri="{FF2B5EF4-FFF2-40B4-BE49-F238E27FC236}">
                <a16:creationId xmlns:a16="http://schemas.microsoft.com/office/drawing/2014/main" id="{37851FCA-B42E-4621-A3AE-28E16A05B8D9}"/>
              </a:ext>
            </a:extLst>
          </p:cNvPr>
          <p:cNvSpPr txBox="1"/>
          <p:nvPr/>
        </p:nvSpPr>
        <p:spPr>
          <a:xfrm>
            <a:off x="4921736" y="671664"/>
            <a:ext cx="3275635" cy="530145"/>
          </a:xfrm>
          <a:prstGeom prst="rect">
            <a:avLst/>
          </a:prstGeom>
          <a:noFill/>
        </p:spPr>
        <p:txBody>
          <a:bodyPr wrap="square" rtlCol="0">
            <a:spAutoFit/>
          </a:bodyPr>
          <a:lstStyle/>
          <a:p>
            <a:pPr marL="0" marR="0" algn="ctr">
              <a:lnSpc>
                <a:spcPct val="107000"/>
              </a:lnSpc>
              <a:spcBef>
                <a:spcPts val="0"/>
              </a:spcBef>
              <a:spcAft>
                <a:spcPts val="0"/>
              </a:spcAft>
            </a:pPr>
            <a:r>
              <a:rPr lang="en-US" sz="2800" b="1" i="0" dirty="0" err="1">
                <a:solidFill>
                  <a:srgbClr val="000000"/>
                </a:solidFill>
                <a:effectLst/>
                <a:latin typeface="Arial" panose="020B0604020202020204" pitchFamily="34" charset="0"/>
                <a:cs typeface="Arial" panose="020B0604020202020204" pitchFamily="34" charset="0"/>
              </a:rPr>
              <a:t>Isaías</a:t>
            </a:r>
            <a:r>
              <a:rPr lang="en-US" sz="2800" b="1" i="0" dirty="0">
                <a:solidFill>
                  <a:srgbClr val="000000"/>
                </a:solidFill>
                <a:effectLst/>
                <a:latin typeface="Arial" panose="020B0604020202020204" pitchFamily="34" charset="0"/>
                <a:cs typeface="Arial" panose="020B0604020202020204" pitchFamily="34" charset="0"/>
              </a:rPr>
              <a:t> 25:1-10</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2567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0"/>
            <a:ext cx="8229600" cy="646331"/>
          </a:xfrm>
          <a:prstGeom prst="rect">
            <a:avLst/>
          </a:prstGeom>
        </p:spPr>
        <p:txBody>
          <a:bodyPr wrap="square" lIns="91440" tIns="45720" rIns="91440" bIns="45720" anchor="t">
            <a:spAutoFit/>
          </a:bodyPr>
          <a:lstStyle/>
          <a:p>
            <a:pPr algn="ctr"/>
            <a:r>
              <a:rPr lang="en-US" sz="3600" b="1" dirty="0">
                <a:cs typeface="Times New Roman"/>
              </a:rPr>
              <a:t>FIRST READING</a:t>
            </a:r>
          </a:p>
        </p:txBody>
      </p:sp>
      <p:sp>
        <p:nvSpPr>
          <p:cNvPr id="3" name="TextBox 2">
            <a:extLst>
              <a:ext uri="{FF2B5EF4-FFF2-40B4-BE49-F238E27FC236}">
                <a16:creationId xmlns:a16="http://schemas.microsoft.com/office/drawing/2014/main" id="{3C5523C9-3D20-4839-8824-2497AD6E72B7}"/>
              </a:ext>
            </a:extLst>
          </p:cNvPr>
          <p:cNvSpPr txBox="1"/>
          <p:nvPr/>
        </p:nvSpPr>
        <p:spPr>
          <a:xfrm>
            <a:off x="457197" y="786306"/>
            <a:ext cx="3334515"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   Isaiah 25:1-10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97A9AD6-6823-4D39-A8DA-EC4F069AE81F}"/>
              </a:ext>
            </a:extLst>
          </p:cNvPr>
          <p:cNvSpPr txBox="1"/>
          <p:nvPr/>
        </p:nvSpPr>
        <p:spPr>
          <a:xfrm>
            <a:off x="4791919" y="1431094"/>
            <a:ext cx="4088130"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Times New Roman" panose="02020603050405020304" pitchFamily="18" charset="0"/>
                <a:cs typeface="+mn-cs"/>
              </a:rPr>
              <a:t>6</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El Señor de los ejércitos preparará en este monte para todos los pueblos un banquete de manjares suculentos[b], Un banquete de vino añejo[c], pedazos escogidos[d] con tuétano, Y vino añejo[e] refinado.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p:txBody>
      </p:sp>
      <p:sp>
        <p:nvSpPr>
          <p:cNvPr id="7" name="TextBox 6">
            <a:extLst>
              <a:ext uri="{FF2B5EF4-FFF2-40B4-BE49-F238E27FC236}">
                <a16:creationId xmlns:a16="http://schemas.microsoft.com/office/drawing/2014/main" id="{B3A0ABC5-5669-4829-AF73-2BFF4DC3D552}"/>
              </a:ext>
            </a:extLst>
          </p:cNvPr>
          <p:cNvSpPr txBox="1"/>
          <p:nvPr/>
        </p:nvSpPr>
        <p:spPr>
          <a:xfrm>
            <a:off x="457198" y="1659285"/>
            <a:ext cx="3709687" cy="3970318"/>
          </a:xfrm>
          <a:prstGeom prst="rect">
            <a:avLst/>
          </a:prstGeom>
          <a:noFill/>
        </p:spPr>
        <p:txBody>
          <a:bodyPr wrap="square" rtlCol="0">
            <a:spAutoFit/>
          </a:bodyPr>
          <a:lstStyle/>
          <a:p>
            <a:r>
              <a:rPr lang="en-US" sz="2800" baseline="30000" dirty="0">
                <a:solidFill>
                  <a:srgbClr val="777777"/>
                </a:solidFill>
                <a:effectLst/>
                <a:latin typeface="Arial" panose="020B0604020202020204" pitchFamily="34" charset="0"/>
                <a:ea typeface="Times New Roman" panose="02020603050405020304" pitchFamily="18" charset="0"/>
              </a:rPr>
              <a:t>6</a:t>
            </a:r>
            <a:r>
              <a:rPr lang="en-US" sz="2800" dirty="0">
                <a:solidFill>
                  <a:srgbClr val="010000"/>
                </a:solidFill>
                <a:effectLst/>
                <a:latin typeface="Arial" panose="020B0604020202020204" pitchFamily="34" charset="0"/>
                <a:ea typeface="Times New Roman" panose="02020603050405020304" pitchFamily="18" charset="0"/>
              </a:rPr>
              <a:t>On this mountain the </a:t>
            </a:r>
            <a:r>
              <a:rPr lang="en-US" sz="2800" cap="small" dirty="0">
                <a:solidFill>
                  <a:srgbClr val="010000"/>
                </a:solidFill>
                <a:effectLst/>
                <a:latin typeface="Arial" panose="020B0604020202020204" pitchFamily="34" charset="0"/>
                <a:ea typeface="Times New Roman" panose="02020603050405020304" pitchFamily="18" charset="0"/>
              </a:rPr>
              <a:t>Lord</a:t>
            </a:r>
            <a:r>
              <a:rPr lang="en-US" sz="2800" dirty="0">
                <a:solidFill>
                  <a:srgbClr val="010000"/>
                </a:solidFill>
                <a:effectLst/>
                <a:latin typeface="Arial" panose="020B0604020202020204" pitchFamily="34" charset="0"/>
                <a:ea typeface="Times New Roman" panose="02020603050405020304" pitchFamily="18" charset="0"/>
              </a:rPr>
              <a:t> of hosts will make for all peoples a feast of rich food, a feast of well-aged wines, of rich food filled with marrow, of well-aged wines strained clear.</a:t>
            </a:r>
            <a:endParaRPr lang="en-US" sz="2800" dirty="0"/>
          </a:p>
        </p:txBody>
      </p:sp>
      <p:sp>
        <p:nvSpPr>
          <p:cNvPr id="8" name="TextBox 7">
            <a:extLst>
              <a:ext uri="{FF2B5EF4-FFF2-40B4-BE49-F238E27FC236}">
                <a16:creationId xmlns:a16="http://schemas.microsoft.com/office/drawing/2014/main" id="{E7E4DB61-0B8A-4383-A1F9-EC5A9B3F1EC9}"/>
              </a:ext>
            </a:extLst>
          </p:cNvPr>
          <p:cNvSpPr txBox="1"/>
          <p:nvPr/>
        </p:nvSpPr>
        <p:spPr>
          <a:xfrm>
            <a:off x="4921736" y="671664"/>
            <a:ext cx="3275635" cy="530145"/>
          </a:xfrm>
          <a:prstGeom prst="rect">
            <a:avLst/>
          </a:prstGeom>
          <a:noFill/>
        </p:spPr>
        <p:txBody>
          <a:bodyPr wrap="square" rtlCol="0">
            <a:spAutoFit/>
          </a:bodyPr>
          <a:lstStyle/>
          <a:p>
            <a:pPr marL="0" marR="0" algn="ctr">
              <a:lnSpc>
                <a:spcPct val="107000"/>
              </a:lnSpc>
              <a:spcBef>
                <a:spcPts val="0"/>
              </a:spcBef>
              <a:spcAft>
                <a:spcPts val="0"/>
              </a:spcAft>
            </a:pPr>
            <a:r>
              <a:rPr lang="en-US" sz="2800" b="1" i="0" dirty="0" err="1">
                <a:solidFill>
                  <a:srgbClr val="000000"/>
                </a:solidFill>
                <a:effectLst/>
                <a:latin typeface="Arial" panose="020B0604020202020204" pitchFamily="34" charset="0"/>
                <a:cs typeface="Arial" panose="020B0604020202020204" pitchFamily="34" charset="0"/>
              </a:rPr>
              <a:t>Isaías</a:t>
            </a:r>
            <a:r>
              <a:rPr lang="en-US" sz="2800" b="1" i="0" dirty="0">
                <a:solidFill>
                  <a:srgbClr val="000000"/>
                </a:solidFill>
                <a:effectLst/>
                <a:latin typeface="Arial" panose="020B0604020202020204" pitchFamily="34" charset="0"/>
                <a:cs typeface="Arial" panose="020B0604020202020204" pitchFamily="34" charset="0"/>
              </a:rPr>
              <a:t> 25:1-10</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338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r>
              <a:rPr lang="en-US" sz="3600" b="1" dirty="0">
                <a:cs typeface="Times New Roman"/>
              </a:rPr>
              <a:t>FIRST READING</a:t>
            </a:r>
          </a:p>
        </p:txBody>
      </p:sp>
      <p:sp>
        <p:nvSpPr>
          <p:cNvPr id="3" name="TextBox 2">
            <a:extLst>
              <a:ext uri="{FF2B5EF4-FFF2-40B4-BE49-F238E27FC236}">
                <a16:creationId xmlns:a16="http://schemas.microsoft.com/office/drawing/2014/main" id="{3C5523C9-3D20-4839-8824-2497AD6E72B7}"/>
              </a:ext>
            </a:extLst>
          </p:cNvPr>
          <p:cNvSpPr txBox="1"/>
          <p:nvPr/>
        </p:nvSpPr>
        <p:spPr>
          <a:xfrm>
            <a:off x="457198" y="786306"/>
            <a:ext cx="3485230"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   Isaiah 25:1-10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97A9AD6-6823-4D39-A8DA-EC4F069AE81F}"/>
              </a:ext>
            </a:extLst>
          </p:cNvPr>
          <p:cNvSpPr txBox="1"/>
          <p:nvPr/>
        </p:nvSpPr>
        <p:spPr>
          <a:xfrm>
            <a:off x="4791919" y="1431094"/>
            <a:ext cx="408813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Times New Roman" panose="02020603050405020304" pitchFamily="18" charset="0"/>
                <a:cs typeface="+mn-cs"/>
              </a:rPr>
              <a:t>7</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Y destruirá en este monte la[f] cobertura que cubre todos los pueblos,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El velo que está extendido[g] sobre todas las naciones.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p:txBody>
      </p:sp>
      <p:sp>
        <p:nvSpPr>
          <p:cNvPr id="7" name="TextBox 6">
            <a:extLst>
              <a:ext uri="{FF2B5EF4-FFF2-40B4-BE49-F238E27FC236}">
                <a16:creationId xmlns:a16="http://schemas.microsoft.com/office/drawing/2014/main" id="{B3A0ABC5-5669-4829-AF73-2BFF4DC3D552}"/>
              </a:ext>
            </a:extLst>
          </p:cNvPr>
          <p:cNvSpPr txBox="1"/>
          <p:nvPr/>
        </p:nvSpPr>
        <p:spPr>
          <a:xfrm>
            <a:off x="457198" y="1659285"/>
            <a:ext cx="3709687" cy="3539430"/>
          </a:xfrm>
          <a:prstGeom prst="rect">
            <a:avLst/>
          </a:prstGeom>
          <a:noFill/>
        </p:spPr>
        <p:txBody>
          <a:bodyPr wrap="square" rtlCol="0">
            <a:spAutoFit/>
          </a:bodyPr>
          <a:lstStyle/>
          <a:p>
            <a:r>
              <a:rPr lang="en-US" sz="2800" baseline="30000" dirty="0">
                <a:solidFill>
                  <a:srgbClr val="777777"/>
                </a:solidFill>
                <a:effectLst/>
                <a:latin typeface="Arial" panose="020B0604020202020204" pitchFamily="34" charset="0"/>
                <a:ea typeface="Times New Roman" panose="02020603050405020304" pitchFamily="18" charset="0"/>
              </a:rPr>
              <a:t>7</a:t>
            </a:r>
            <a:r>
              <a:rPr lang="en-US" sz="2800" dirty="0">
                <a:solidFill>
                  <a:srgbClr val="010000"/>
                </a:solidFill>
                <a:effectLst/>
                <a:latin typeface="Arial" panose="020B0604020202020204" pitchFamily="34" charset="0"/>
                <a:ea typeface="Times New Roman" panose="02020603050405020304" pitchFamily="18" charset="0"/>
              </a:rPr>
              <a:t>And he will destroy on this mountain the shroud that is cast over all peoples, the sheet that is spread over all nations; he will swallow up death forever.  </a:t>
            </a:r>
            <a:endParaRPr lang="en-US" sz="2800" dirty="0"/>
          </a:p>
        </p:txBody>
      </p:sp>
      <p:sp>
        <p:nvSpPr>
          <p:cNvPr id="8" name="TextBox 7">
            <a:extLst>
              <a:ext uri="{FF2B5EF4-FFF2-40B4-BE49-F238E27FC236}">
                <a16:creationId xmlns:a16="http://schemas.microsoft.com/office/drawing/2014/main" id="{B9DB4ADB-2132-4208-9E68-CA1A26B34B1D}"/>
              </a:ext>
            </a:extLst>
          </p:cNvPr>
          <p:cNvSpPr txBox="1"/>
          <p:nvPr/>
        </p:nvSpPr>
        <p:spPr>
          <a:xfrm>
            <a:off x="4921736" y="671664"/>
            <a:ext cx="3275635" cy="530145"/>
          </a:xfrm>
          <a:prstGeom prst="rect">
            <a:avLst/>
          </a:prstGeom>
          <a:noFill/>
        </p:spPr>
        <p:txBody>
          <a:bodyPr wrap="square" rtlCol="0">
            <a:spAutoFit/>
          </a:bodyPr>
          <a:lstStyle/>
          <a:p>
            <a:pPr marL="0" marR="0" algn="ctr">
              <a:lnSpc>
                <a:spcPct val="107000"/>
              </a:lnSpc>
              <a:spcBef>
                <a:spcPts val="0"/>
              </a:spcBef>
              <a:spcAft>
                <a:spcPts val="0"/>
              </a:spcAft>
            </a:pPr>
            <a:r>
              <a:rPr lang="en-US" sz="2800" b="1" i="0" dirty="0" err="1">
                <a:solidFill>
                  <a:srgbClr val="000000"/>
                </a:solidFill>
                <a:effectLst/>
                <a:latin typeface="Arial" panose="020B0604020202020204" pitchFamily="34" charset="0"/>
                <a:cs typeface="Arial" panose="020B0604020202020204" pitchFamily="34" charset="0"/>
              </a:rPr>
              <a:t>Isaías</a:t>
            </a:r>
            <a:r>
              <a:rPr lang="en-US" sz="2800" b="1" i="0" dirty="0">
                <a:solidFill>
                  <a:srgbClr val="000000"/>
                </a:solidFill>
                <a:effectLst/>
                <a:latin typeface="Arial" panose="020B0604020202020204" pitchFamily="34" charset="0"/>
                <a:cs typeface="Arial" panose="020B0604020202020204" pitchFamily="34" charset="0"/>
              </a:rPr>
              <a:t> 25:1-10</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1121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Flowchart: Document 7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4B5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8713" y="171162"/>
            <a:ext cx="2198915" cy="2371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dirty="0">
                <a:solidFill>
                  <a:srgbClr val="FFFFFF"/>
                </a:solidFill>
                <a:latin typeface="+mj-lt"/>
                <a:ea typeface="+mj-ea"/>
                <a:cs typeface="+mj-cs"/>
              </a:rPr>
              <a:t>November 7, 2021</a:t>
            </a:r>
          </a:p>
          <a:p>
            <a:pPr>
              <a:lnSpc>
                <a:spcPct val="90000"/>
              </a:lnSpc>
              <a:spcBef>
                <a:spcPct val="0"/>
              </a:spcBef>
              <a:spcAft>
                <a:spcPts val="600"/>
              </a:spcAft>
            </a:pPr>
            <a:r>
              <a:rPr lang="en-US" sz="2800" b="1" kern="1200" dirty="0">
                <a:solidFill>
                  <a:srgbClr val="FFFFFF"/>
                </a:solidFill>
                <a:latin typeface="+mj-lt"/>
                <a:ea typeface="+mj-ea"/>
                <a:cs typeface="+mj-cs"/>
              </a:rPr>
              <a:t>Welcome! ¡ </a:t>
            </a:r>
            <a:r>
              <a:rPr lang="en-US" sz="2800" b="1" kern="1200" dirty="0" err="1">
                <a:solidFill>
                  <a:srgbClr val="FFFFFF"/>
                </a:solidFill>
                <a:latin typeface="+mj-lt"/>
                <a:ea typeface="+mj-ea"/>
                <a:cs typeface="+mj-cs"/>
              </a:rPr>
              <a:t>Bienvenido</a:t>
            </a:r>
            <a:endParaRPr lang="en-US" sz="2800" kern="1200" dirty="0">
              <a:solidFill>
                <a:srgbClr val="FFFFFF"/>
              </a:solidFill>
              <a:latin typeface="+mj-lt"/>
              <a:ea typeface="+mj-ea"/>
              <a:cs typeface="+mj-cs"/>
            </a:endParaRPr>
          </a:p>
        </p:txBody>
      </p:sp>
      <p:pic>
        <p:nvPicPr>
          <p:cNvPr id="1026" name="Picture 2" descr="IMAG1100 - Amazing Grace Lutheran ChurchAmazing Grace Lutheran Church  (ELCA) : Lawrenceville, GA">
            <a:extLst>
              <a:ext uri="{FF2B5EF4-FFF2-40B4-BE49-F238E27FC236}">
                <a16:creationId xmlns:a16="http://schemas.microsoft.com/office/drawing/2014/main" id="{60FBA140-CFB9-46D6-8E9F-3FFCCE5824A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55949" y="1273445"/>
            <a:ext cx="5510653" cy="431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195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r>
              <a:rPr lang="en-US" sz="3600" b="1" dirty="0">
                <a:cs typeface="Times New Roman"/>
              </a:rPr>
              <a:t>FIRST READING</a:t>
            </a:r>
          </a:p>
        </p:txBody>
      </p:sp>
      <p:sp>
        <p:nvSpPr>
          <p:cNvPr id="3" name="TextBox 2">
            <a:extLst>
              <a:ext uri="{FF2B5EF4-FFF2-40B4-BE49-F238E27FC236}">
                <a16:creationId xmlns:a16="http://schemas.microsoft.com/office/drawing/2014/main" id="{3C5523C9-3D20-4839-8824-2497AD6E72B7}"/>
              </a:ext>
            </a:extLst>
          </p:cNvPr>
          <p:cNvSpPr txBox="1"/>
          <p:nvPr/>
        </p:nvSpPr>
        <p:spPr>
          <a:xfrm>
            <a:off x="365761" y="786306"/>
            <a:ext cx="3462528"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   Isaiah 25:1-10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97A9AD6-6823-4D39-A8DA-EC4F069AE81F}"/>
              </a:ext>
            </a:extLst>
          </p:cNvPr>
          <p:cNvSpPr txBox="1"/>
          <p:nvPr/>
        </p:nvSpPr>
        <p:spPr>
          <a:xfrm>
            <a:off x="4791919" y="1431094"/>
            <a:ext cx="408813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Times New Roman" panose="02020603050405020304" pitchFamily="18" charset="0"/>
                <a:cs typeface="+mn-cs"/>
              </a:rPr>
              <a:t>8</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Él destruirá[h] la muerte para siempre.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El Señor Dios[i] enjugará las lágrimas de todos los rostros,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Y quitará el oprobio de Su pueblo de sobre toda la tierra, Porque el Señor ha hablado.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p:txBody>
      </p:sp>
      <p:sp>
        <p:nvSpPr>
          <p:cNvPr id="7" name="TextBox 6">
            <a:extLst>
              <a:ext uri="{FF2B5EF4-FFF2-40B4-BE49-F238E27FC236}">
                <a16:creationId xmlns:a16="http://schemas.microsoft.com/office/drawing/2014/main" id="{B3A0ABC5-5669-4829-AF73-2BFF4DC3D552}"/>
              </a:ext>
            </a:extLst>
          </p:cNvPr>
          <p:cNvSpPr txBox="1"/>
          <p:nvPr/>
        </p:nvSpPr>
        <p:spPr>
          <a:xfrm>
            <a:off x="457198" y="1659285"/>
            <a:ext cx="3709687" cy="3757311"/>
          </a:xfrm>
          <a:prstGeom prst="rect">
            <a:avLst/>
          </a:prstGeom>
          <a:noFill/>
        </p:spPr>
        <p:txBody>
          <a:bodyPr wrap="square" rtlCol="0">
            <a:spAutoFit/>
          </a:bodyPr>
          <a:lstStyle/>
          <a:p>
            <a:pPr marL="0" marR="0">
              <a:lnSpc>
                <a:spcPct val="107000"/>
              </a:lnSpc>
              <a:spcBef>
                <a:spcPts val="0"/>
              </a:spcBef>
              <a:spcAft>
                <a:spcPts val="800"/>
              </a:spcAft>
            </a:pPr>
            <a:r>
              <a:rPr lang="en-US" sz="2800" baseline="30000" dirty="0">
                <a:solidFill>
                  <a:srgbClr val="777777"/>
                </a:solidFill>
                <a:effectLst/>
                <a:latin typeface="Arial" panose="020B0604020202020204" pitchFamily="34" charset="0"/>
                <a:ea typeface="Times New Roman" panose="02020603050405020304" pitchFamily="18" charset="0"/>
                <a:cs typeface="Times New Roman" panose="02020603050405020304" pitchFamily="18" charset="0"/>
              </a:rPr>
              <a:t>8</a:t>
            </a:r>
            <a:r>
              <a:rPr lang="en-US" sz="2800" dirty="0">
                <a:solidFill>
                  <a:srgbClr val="010000"/>
                </a:solidFill>
                <a:effectLst/>
                <a:latin typeface="Arial" panose="020B0604020202020204" pitchFamily="34" charset="0"/>
                <a:ea typeface="Times New Roman" panose="02020603050405020304" pitchFamily="18" charset="0"/>
                <a:cs typeface="Times New Roman" panose="02020603050405020304" pitchFamily="18" charset="0"/>
              </a:rPr>
              <a:t>Then the Lord </a:t>
            </a:r>
            <a:r>
              <a:rPr lang="en-US" sz="2800" cap="small" dirty="0">
                <a:solidFill>
                  <a:srgbClr val="010000"/>
                </a:solidFill>
                <a:effectLst/>
                <a:latin typeface="Arial" panose="020B0604020202020204" pitchFamily="34" charset="0"/>
                <a:ea typeface="Times New Roman" panose="02020603050405020304" pitchFamily="18" charset="0"/>
                <a:cs typeface="Times New Roman" panose="02020603050405020304" pitchFamily="18" charset="0"/>
              </a:rPr>
              <a:t>God</a:t>
            </a:r>
            <a:r>
              <a:rPr lang="en-US" sz="2800" dirty="0">
                <a:solidFill>
                  <a:srgbClr val="010000"/>
                </a:solidFill>
                <a:effectLst/>
                <a:latin typeface="Arial" panose="020B0604020202020204" pitchFamily="34" charset="0"/>
                <a:ea typeface="Times New Roman" panose="02020603050405020304" pitchFamily="18" charset="0"/>
                <a:cs typeface="Times New Roman" panose="02020603050405020304" pitchFamily="18" charset="0"/>
              </a:rPr>
              <a:t> will wipe away the tears from all faces, and the disgrace of his people he will take away from all the earth, for the </a:t>
            </a:r>
            <a:r>
              <a:rPr lang="en-US" sz="2800" cap="small" dirty="0">
                <a:solidFill>
                  <a:srgbClr val="010000"/>
                </a:solidFill>
                <a:effectLst/>
                <a:latin typeface="Arial" panose="020B0604020202020204" pitchFamily="34" charset="0"/>
                <a:ea typeface="Times New Roman" panose="02020603050405020304" pitchFamily="18" charset="0"/>
                <a:cs typeface="Times New Roman" panose="02020603050405020304" pitchFamily="18" charset="0"/>
              </a:rPr>
              <a:t>Lord</a:t>
            </a:r>
            <a:r>
              <a:rPr lang="en-US" sz="2800" dirty="0">
                <a:solidFill>
                  <a:srgbClr val="010000"/>
                </a:solidFill>
                <a:effectLst/>
                <a:latin typeface="Arial" panose="020B0604020202020204" pitchFamily="34" charset="0"/>
                <a:ea typeface="Times New Roman" panose="02020603050405020304" pitchFamily="18" charset="0"/>
                <a:cs typeface="Times New Roman" panose="02020603050405020304" pitchFamily="18" charset="0"/>
              </a:rPr>
              <a:t> has spoken.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CA0E652-A2DF-4EDA-A9D1-9CB950B8AC32}"/>
              </a:ext>
            </a:extLst>
          </p:cNvPr>
          <p:cNvSpPr txBox="1"/>
          <p:nvPr/>
        </p:nvSpPr>
        <p:spPr>
          <a:xfrm>
            <a:off x="4921736" y="671664"/>
            <a:ext cx="3275635" cy="530145"/>
          </a:xfrm>
          <a:prstGeom prst="rect">
            <a:avLst/>
          </a:prstGeom>
          <a:noFill/>
        </p:spPr>
        <p:txBody>
          <a:bodyPr wrap="square" rtlCol="0">
            <a:spAutoFit/>
          </a:bodyPr>
          <a:lstStyle/>
          <a:p>
            <a:pPr marL="0" marR="0" algn="ctr">
              <a:lnSpc>
                <a:spcPct val="107000"/>
              </a:lnSpc>
              <a:spcBef>
                <a:spcPts val="0"/>
              </a:spcBef>
              <a:spcAft>
                <a:spcPts val="0"/>
              </a:spcAft>
            </a:pPr>
            <a:r>
              <a:rPr lang="en-US" sz="2800" b="1" i="0" dirty="0" err="1">
                <a:solidFill>
                  <a:srgbClr val="000000"/>
                </a:solidFill>
                <a:effectLst/>
                <a:latin typeface="Arial" panose="020B0604020202020204" pitchFamily="34" charset="0"/>
                <a:cs typeface="Arial" panose="020B0604020202020204" pitchFamily="34" charset="0"/>
              </a:rPr>
              <a:t>Isaías</a:t>
            </a:r>
            <a:r>
              <a:rPr lang="en-US" sz="2800" b="1" i="0" dirty="0">
                <a:solidFill>
                  <a:srgbClr val="000000"/>
                </a:solidFill>
                <a:effectLst/>
                <a:latin typeface="Arial" panose="020B0604020202020204" pitchFamily="34" charset="0"/>
                <a:cs typeface="Arial" panose="020B0604020202020204" pitchFamily="34" charset="0"/>
              </a:rPr>
              <a:t> 25:1-10</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6056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r>
              <a:rPr lang="en-US" sz="3600" b="1" dirty="0">
                <a:cs typeface="Times New Roman"/>
              </a:rPr>
              <a:t>FIRST READING</a:t>
            </a:r>
          </a:p>
        </p:txBody>
      </p:sp>
      <p:sp>
        <p:nvSpPr>
          <p:cNvPr id="3" name="TextBox 2">
            <a:extLst>
              <a:ext uri="{FF2B5EF4-FFF2-40B4-BE49-F238E27FC236}">
                <a16:creationId xmlns:a16="http://schemas.microsoft.com/office/drawing/2014/main" id="{3C5523C9-3D20-4839-8824-2497AD6E72B7}"/>
              </a:ext>
            </a:extLst>
          </p:cNvPr>
          <p:cNvSpPr txBox="1"/>
          <p:nvPr/>
        </p:nvSpPr>
        <p:spPr>
          <a:xfrm>
            <a:off x="457201" y="786306"/>
            <a:ext cx="3674962"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   Isaiah 25:1-10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97A9AD6-6823-4D39-A8DA-EC4F069AE81F}"/>
              </a:ext>
            </a:extLst>
          </p:cNvPr>
          <p:cNvSpPr txBox="1"/>
          <p:nvPr/>
        </p:nvSpPr>
        <p:spPr>
          <a:xfrm>
            <a:off x="4791919" y="1431094"/>
            <a:ext cx="408813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Times New Roman" panose="02020603050405020304" pitchFamily="18" charset="0"/>
                <a:cs typeface="+mn-cs"/>
              </a:rPr>
              <a:t>9</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Y en aquel día se dirá: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«Este es nuestro Dios a quien hemos esperado para que nos salvara.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Este es el Señor a quien hemos esperado;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Regocijémonos y alegrémonos en su salvación».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p:txBody>
      </p:sp>
      <p:sp>
        <p:nvSpPr>
          <p:cNvPr id="8" name="TextBox 7">
            <a:extLst>
              <a:ext uri="{FF2B5EF4-FFF2-40B4-BE49-F238E27FC236}">
                <a16:creationId xmlns:a16="http://schemas.microsoft.com/office/drawing/2014/main" id="{3D114308-FC24-4F6A-906F-258308E163A7}"/>
              </a:ext>
            </a:extLst>
          </p:cNvPr>
          <p:cNvSpPr txBox="1"/>
          <p:nvPr/>
        </p:nvSpPr>
        <p:spPr>
          <a:xfrm>
            <a:off x="457200" y="1643605"/>
            <a:ext cx="3674962" cy="3970318"/>
          </a:xfrm>
          <a:prstGeom prst="rect">
            <a:avLst/>
          </a:prstGeom>
          <a:noFill/>
        </p:spPr>
        <p:txBody>
          <a:bodyPr wrap="square" rtlCol="0">
            <a:spAutoFit/>
          </a:bodyPr>
          <a:lstStyle/>
          <a:p>
            <a:r>
              <a:rPr lang="en-US" sz="2800" baseline="30000" dirty="0">
                <a:solidFill>
                  <a:srgbClr val="777777"/>
                </a:solidFill>
                <a:effectLst/>
                <a:latin typeface="Arial" panose="020B0604020202020204" pitchFamily="34" charset="0"/>
                <a:ea typeface="Times New Roman" panose="02020603050405020304" pitchFamily="18" charset="0"/>
              </a:rPr>
              <a:t>9</a:t>
            </a:r>
            <a:r>
              <a:rPr lang="en-US" sz="2800" dirty="0">
                <a:solidFill>
                  <a:srgbClr val="010000"/>
                </a:solidFill>
                <a:effectLst/>
                <a:latin typeface="Arial" panose="020B0604020202020204" pitchFamily="34" charset="0"/>
                <a:ea typeface="Times New Roman" panose="02020603050405020304" pitchFamily="18" charset="0"/>
              </a:rPr>
              <a:t>It will be said on that day, Lo, this is our God; we have waited for him, so that he might save us. This is the </a:t>
            </a:r>
            <a:r>
              <a:rPr lang="en-US" sz="2800" cap="small" dirty="0">
                <a:solidFill>
                  <a:srgbClr val="010000"/>
                </a:solidFill>
                <a:effectLst/>
                <a:latin typeface="Arial" panose="020B0604020202020204" pitchFamily="34" charset="0"/>
                <a:ea typeface="Times New Roman" panose="02020603050405020304" pitchFamily="18" charset="0"/>
              </a:rPr>
              <a:t>Lord</a:t>
            </a:r>
            <a:r>
              <a:rPr lang="en-US" sz="2800" dirty="0">
                <a:solidFill>
                  <a:srgbClr val="010000"/>
                </a:solidFill>
                <a:effectLst/>
                <a:latin typeface="Arial" panose="020B0604020202020204" pitchFamily="34" charset="0"/>
                <a:ea typeface="Times New Roman" panose="02020603050405020304" pitchFamily="18" charset="0"/>
              </a:rPr>
              <a:t> for whom we have waited; let us be glad and rejoice in his salvation.   </a:t>
            </a:r>
            <a:endParaRPr lang="en-US" sz="2800" dirty="0"/>
          </a:p>
        </p:txBody>
      </p:sp>
      <p:sp>
        <p:nvSpPr>
          <p:cNvPr id="7" name="TextBox 6">
            <a:extLst>
              <a:ext uri="{FF2B5EF4-FFF2-40B4-BE49-F238E27FC236}">
                <a16:creationId xmlns:a16="http://schemas.microsoft.com/office/drawing/2014/main" id="{73397BEE-D4FC-4C5B-8A94-058BB22B8AEC}"/>
              </a:ext>
            </a:extLst>
          </p:cNvPr>
          <p:cNvSpPr txBox="1"/>
          <p:nvPr/>
        </p:nvSpPr>
        <p:spPr>
          <a:xfrm>
            <a:off x="4921736" y="671664"/>
            <a:ext cx="3275635" cy="530145"/>
          </a:xfrm>
          <a:prstGeom prst="rect">
            <a:avLst/>
          </a:prstGeom>
          <a:noFill/>
        </p:spPr>
        <p:txBody>
          <a:bodyPr wrap="square" rtlCol="0">
            <a:spAutoFit/>
          </a:bodyPr>
          <a:lstStyle/>
          <a:p>
            <a:pPr marL="0" marR="0" algn="ctr">
              <a:lnSpc>
                <a:spcPct val="107000"/>
              </a:lnSpc>
              <a:spcBef>
                <a:spcPts val="0"/>
              </a:spcBef>
              <a:spcAft>
                <a:spcPts val="0"/>
              </a:spcAft>
            </a:pPr>
            <a:r>
              <a:rPr lang="en-US" sz="2800" b="1" i="0" dirty="0" err="1">
                <a:solidFill>
                  <a:srgbClr val="000000"/>
                </a:solidFill>
                <a:effectLst/>
                <a:latin typeface="Arial" panose="020B0604020202020204" pitchFamily="34" charset="0"/>
                <a:cs typeface="Arial" panose="020B0604020202020204" pitchFamily="34" charset="0"/>
              </a:rPr>
              <a:t>Isaías</a:t>
            </a:r>
            <a:r>
              <a:rPr lang="en-US" sz="2800" b="1" i="0" dirty="0">
                <a:solidFill>
                  <a:srgbClr val="000000"/>
                </a:solidFill>
                <a:effectLst/>
                <a:latin typeface="Arial" panose="020B0604020202020204" pitchFamily="34" charset="0"/>
                <a:cs typeface="Arial" panose="020B0604020202020204" pitchFamily="34" charset="0"/>
              </a:rPr>
              <a:t> 25:1-10</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0490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r>
              <a:rPr lang="en-US" sz="3600" b="1" dirty="0">
                <a:cs typeface="Times New Roman"/>
              </a:rPr>
              <a:t>FIRST READING</a:t>
            </a:r>
          </a:p>
        </p:txBody>
      </p:sp>
      <p:sp>
        <p:nvSpPr>
          <p:cNvPr id="3" name="TextBox 2">
            <a:extLst>
              <a:ext uri="{FF2B5EF4-FFF2-40B4-BE49-F238E27FC236}">
                <a16:creationId xmlns:a16="http://schemas.microsoft.com/office/drawing/2014/main" id="{3C5523C9-3D20-4839-8824-2497AD6E72B7}"/>
              </a:ext>
            </a:extLst>
          </p:cNvPr>
          <p:cNvSpPr txBox="1"/>
          <p:nvPr/>
        </p:nvSpPr>
        <p:spPr>
          <a:xfrm>
            <a:off x="457199" y="786306"/>
            <a:ext cx="3419858"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   Isaiah 25:1-10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97A9AD6-6823-4D39-A8DA-EC4F069AE81F}"/>
              </a:ext>
            </a:extLst>
          </p:cNvPr>
          <p:cNvSpPr txBox="1"/>
          <p:nvPr/>
        </p:nvSpPr>
        <p:spPr>
          <a:xfrm>
            <a:off x="4791919" y="1431094"/>
            <a:ext cx="4088130"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Times New Roman" panose="02020603050405020304" pitchFamily="18" charset="0"/>
                <a:cs typeface="+mn-cs"/>
              </a:rPr>
              <a:t>10</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Porque la mano del Señor reposará en este monte, Y </a:t>
            </a:r>
            <a:r>
              <a:rPr kumimoji="0" lang="es-ES" sz="2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Moab</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será pisoteado en su sitio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Como es pisoteada la paja en el agua del muladar.</a:t>
            </a:r>
            <a:endParaRPr lang="en-US" sz="2800" dirty="0"/>
          </a:p>
        </p:txBody>
      </p:sp>
      <p:sp>
        <p:nvSpPr>
          <p:cNvPr id="8" name="TextBox 7">
            <a:extLst>
              <a:ext uri="{FF2B5EF4-FFF2-40B4-BE49-F238E27FC236}">
                <a16:creationId xmlns:a16="http://schemas.microsoft.com/office/drawing/2014/main" id="{3D114308-FC24-4F6A-906F-258308E163A7}"/>
              </a:ext>
            </a:extLst>
          </p:cNvPr>
          <p:cNvSpPr txBox="1"/>
          <p:nvPr/>
        </p:nvSpPr>
        <p:spPr>
          <a:xfrm>
            <a:off x="457199" y="1584960"/>
            <a:ext cx="3736849" cy="3747051"/>
          </a:xfrm>
          <a:prstGeom prst="rect">
            <a:avLst/>
          </a:prstGeom>
          <a:noFill/>
        </p:spPr>
        <p:txBody>
          <a:bodyPr wrap="square" rtlCol="0">
            <a:spAutoFit/>
          </a:bodyPr>
          <a:lstStyle/>
          <a:p>
            <a:pPr marL="0" marR="0">
              <a:lnSpc>
                <a:spcPct val="107000"/>
              </a:lnSpc>
              <a:spcBef>
                <a:spcPts val="0"/>
              </a:spcBef>
              <a:spcAft>
                <a:spcPts val="0"/>
              </a:spcAft>
            </a:pPr>
            <a:r>
              <a:rPr lang="en-US" sz="2800" baseline="30000" dirty="0">
                <a:solidFill>
                  <a:srgbClr val="777777"/>
                </a:solidFill>
                <a:latin typeface="Arial" panose="020B0604020202020204" pitchFamily="34" charset="0"/>
              </a:rPr>
              <a:t>10 </a:t>
            </a:r>
            <a:r>
              <a:rPr lang="en-US" sz="2800" dirty="0">
                <a:latin typeface="Arial" panose="020B0604020202020204" pitchFamily="34" charset="0"/>
                <a:cs typeface="Arial" panose="020B0604020202020204" pitchFamily="34" charset="0"/>
              </a:rPr>
              <a:t> For the hand of the LORD will rest on this mountain. The Moabites shall be trodden down in their place as straw is trodden down in a dung-pit. </a:t>
            </a:r>
          </a:p>
        </p:txBody>
      </p:sp>
      <p:sp>
        <p:nvSpPr>
          <p:cNvPr id="9" name="TextBox 8">
            <a:extLst>
              <a:ext uri="{FF2B5EF4-FFF2-40B4-BE49-F238E27FC236}">
                <a16:creationId xmlns:a16="http://schemas.microsoft.com/office/drawing/2014/main" id="{44E3E6BC-BD8E-43FD-8DD9-2BA2F1B56DE9}"/>
              </a:ext>
            </a:extLst>
          </p:cNvPr>
          <p:cNvSpPr txBox="1"/>
          <p:nvPr/>
        </p:nvSpPr>
        <p:spPr>
          <a:xfrm>
            <a:off x="1591056" y="5332011"/>
            <a:ext cx="5914644" cy="99116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Word of God, Word of Life!</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 Thanks be to God!</a:t>
            </a:r>
            <a:endParaRPr lang="en-US" dirty="0"/>
          </a:p>
        </p:txBody>
      </p:sp>
      <p:sp>
        <p:nvSpPr>
          <p:cNvPr id="10" name="TextBox 9">
            <a:extLst>
              <a:ext uri="{FF2B5EF4-FFF2-40B4-BE49-F238E27FC236}">
                <a16:creationId xmlns:a16="http://schemas.microsoft.com/office/drawing/2014/main" id="{898EB639-B859-4F5A-8616-370DF83B4B82}"/>
              </a:ext>
            </a:extLst>
          </p:cNvPr>
          <p:cNvSpPr txBox="1"/>
          <p:nvPr/>
        </p:nvSpPr>
        <p:spPr>
          <a:xfrm>
            <a:off x="4921736" y="671664"/>
            <a:ext cx="3275635" cy="530145"/>
          </a:xfrm>
          <a:prstGeom prst="rect">
            <a:avLst/>
          </a:prstGeom>
          <a:noFill/>
        </p:spPr>
        <p:txBody>
          <a:bodyPr wrap="square" rtlCol="0">
            <a:spAutoFit/>
          </a:bodyPr>
          <a:lstStyle/>
          <a:p>
            <a:pPr marL="0" marR="0" algn="ctr">
              <a:lnSpc>
                <a:spcPct val="107000"/>
              </a:lnSpc>
              <a:spcBef>
                <a:spcPts val="0"/>
              </a:spcBef>
              <a:spcAft>
                <a:spcPts val="0"/>
              </a:spcAft>
            </a:pPr>
            <a:r>
              <a:rPr lang="en-US" sz="2800" b="1" i="0" dirty="0" err="1">
                <a:solidFill>
                  <a:srgbClr val="000000"/>
                </a:solidFill>
                <a:effectLst/>
                <a:latin typeface="Arial" panose="020B0604020202020204" pitchFamily="34" charset="0"/>
                <a:cs typeface="Arial" panose="020B0604020202020204" pitchFamily="34" charset="0"/>
              </a:rPr>
              <a:t>Isaías</a:t>
            </a:r>
            <a:r>
              <a:rPr lang="en-US" sz="2800" b="1" i="0" dirty="0">
                <a:solidFill>
                  <a:srgbClr val="000000"/>
                </a:solidFill>
                <a:effectLst/>
                <a:latin typeface="Arial" panose="020B0604020202020204" pitchFamily="34" charset="0"/>
                <a:cs typeface="Arial" panose="020B0604020202020204" pitchFamily="34" charset="0"/>
              </a:rPr>
              <a:t> 25:1-10</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9738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r>
              <a:rPr lang="en-US" sz="3600" b="1" dirty="0">
                <a:cs typeface="Times New Roman"/>
              </a:rPr>
              <a:t>SECOND READING</a:t>
            </a:r>
          </a:p>
        </p:txBody>
      </p:sp>
      <p:sp>
        <p:nvSpPr>
          <p:cNvPr id="3" name="TextBox 2">
            <a:extLst>
              <a:ext uri="{FF2B5EF4-FFF2-40B4-BE49-F238E27FC236}">
                <a16:creationId xmlns:a16="http://schemas.microsoft.com/office/drawing/2014/main" id="{3C5523C9-3D20-4839-8824-2497AD6E72B7}"/>
              </a:ext>
            </a:extLst>
          </p:cNvPr>
          <p:cNvSpPr txBox="1"/>
          <p:nvPr/>
        </p:nvSpPr>
        <p:spPr>
          <a:xfrm>
            <a:off x="457199" y="786306"/>
            <a:ext cx="3468626"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rPr>
              <a:t>Revelation 21:1-6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0A4FF6D-4B87-4A56-8CFB-38DCA42CAB8E}"/>
              </a:ext>
            </a:extLst>
          </p:cNvPr>
          <p:cNvSpPr txBox="1"/>
          <p:nvPr/>
        </p:nvSpPr>
        <p:spPr>
          <a:xfrm>
            <a:off x="4921736" y="671664"/>
            <a:ext cx="3468625" cy="519886"/>
          </a:xfrm>
          <a:prstGeom prst="rect">
            <a:avLst/>
          </a:prstGeom>
          <a:noFill/>
        </p:spPr>
        <p:txBody>
          <a:bodyPr wrap="square" rtlCol="0">
            <a:spAutoFit/>
          </a:bodyPr>
          <a:lstStyle/>
          <a:p>
            <a:pPr marL="0" marR="0" algn="ctr">
              <a:lnSpc>
                <a:spcPct val="107000"/>
              </a:lnSpc>
              <a:spcBef>
                <a:spcPts val="0"/>
              </a:spcBef>
              <a:spcAft>
                <a:spcPts val="0"/>
              </a:spcAft>
            </a:pPr>
            <a:r>
              <a:rPr lang="en-US" sz="2800" b="1" i="0" dirty="0" err="1">
                <a:solidFill>
                  <a:srgbClr val="000000"/>
                </a:solidFill>
                <a:effectLst/>
                <a:latin typeface="Arial" panose="020B0604020202020204" pitchFamily="34" charset="0"/>
                <a:cs typeface="Arial" panose="020B0604020202020204" pitchFamily="34" charset="0"/>
              </a:rPr>
              <a:t>Apocalipsis</a:t>
            </a:r>
            <a:r>
              <a:rPr lang="en-US" sz="2800" b="1" i="0" dirty="0">
                <a:solidFill>
                  <a:srgbClr val="000000"/>
                </a:solidFill>
                <a:effectLst/>
                <a:latin typeface="Arial" panose="020B0604020202020204" pitchFamily="34" charset="0"/>
                <a:cs typeface="Arial" panose="020B0604020202020204" pitchFamily="34" charset="0"/>
              </a:rPr>
              <a:t> 21:1-6</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97A9AD6-6823-4D39-A8DA-EC4F069AE81F}"/>
              </a:ext>
            </a:extLst>
          </p:cNvPr>
          <p:cNvSpPr txBox="1"/>
          <p:nvPr/>
        </p:nvSpPr>
        <p:spPr>
          <a:xfrm>
            <a:off x="4791919" y="1431094"/>
            <a:ext cx="4088130" cy="3108543"/>
          </a:xfrm>
          <a:prstGeom prst="rect">
            <a:avLst/>
          </a:prstGeom>
          <a:noFill/>
        </p:spPr>
        <p:txBody>
          <a:bodyPr wrap="square" rtlCol="0">
            <a:spAutoFit/>
          </a:bodyPr>
          <a:lstStyle/>
          <a:p>
            <a:pPr algn="l"/>
            <a:r>
              <a:rPr lang="en-US" sz="28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2800" b="0" i="0" dirty="0">
                <a:solidFill>
                  <a:srgbClr val="000000"/>
                </a:solidFill>
                <a:effectLst/>
                <a:latin typeface="Arial" panose="020B0604020202020204" pitchFamily="34" charset="0"/>
                <a:cs typeface="Arial" panose="020B0604020202020204" pitchFamily="34" charset="0"/>
              </a:rPr>
              <a:t>Entonces vi un cielo nuevo y una tierra nueva, porque el primer cielo y la primera tierra pasaron, y el mar ya no existe.</a:t>
            </a:r>
          </a:p>
          <a:p>
            <a:endParaRPr lang="en-US"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D114308-FC24-4F6A-906F-258308E163A7}"/>
              </a:ext>
            </a:extLst>
          </p:cNvPr>
          <p:cNvSpPr txBox="1"/>
          <p:nvPr/>
        </p:nvSpPr>
        <p:spPr>
          <a:xfrm>
            <a:off x="457199" y="1643605"/>
            <a:ext cx="3732835" cy="3286028"/>
          </a:xfrm>
          <a:prstGeom prst="rect">
            <a:avLst/>
          </a:prstGeom>
          <a:noFill/>
        </p:spPr>
        <p:txBody>
          <a:bodyPr wrap="square" rtlCol="0">
            <a:spAutoFit/>
          </a:bodyPr>
          <a:lstStyle/>
          <a:p>
            <a:pPr marL="0" marR="0">
              <a:lnSpc>
                <a:spcPct val="107000"/>
              </a:lnSpc>
              <a:spcBef>
                <a:spcPts val="0"/>
              </a:spcBef>
              <a:spcAft>
                <a:spcPts val="0"/>
              </a:spcAft>
            </a:pPr>
            <a:r>
              <a:rPr lang="en-US" sz="2800" baseline="30000" dirty="0">
                <a:solidFill>
                  <a:srgbClr val="666666"/>
                </a:solidFill>
                <a:latin typeface="Arial" panose="020B0604020202020204" pitchFamily="34" charset="0"/>
                <a:ea typeface="Times New Roman" panose="02020603050405020304" pitchFamily="18" charset="0"/>
              </a:rPr>
              <a:t>1</a:t>
            </a:r>
            <a:r>
              <a:rPr lang="en-US" sz="2800" dirty="0">
                <a:solidFill>
                  <a:srgbClr val="666666"/>
                </a:solidFill>
                <a:latin typeface="Arial" panose="020B0604020202020204" pitchFamily="34" charset="0"/>
                <a:ea typeface="Times New Roman" panose="02020603050405020304" pitchFamily="18" charset="0"/>
              </a:rPr>
              <a:t> </a:t>
            </a:r>
            <a:r>
              <a:rPr lang="en-US" sz="2800" dirty="0">
                <a:solidFill>
                  <a:srgbClr val="010000"/>
                </a:solidFill>
                <a:effectLst/>
                <a:latin typeface="Arial" panose="020B0604020202020204" pitchFamily="34" charset="0"/>
                <a:ea typeface="Times New Roman" panose="02020603050405020304" pitchFamily="18" charset="0"/>
              </a:rPr>
              <a:t>Then I saw a new heaven and a new earth; for the first heaven and the first earth had passed away, and the sea was no more.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8172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r>
              <a:rPr lang="en-US" sz="3600" b="1" dirty="0">
                <a:cs typeface="Times New Roman"/>
              </a:rPr>
              <a:t>SECOND READING</a:t>
            </a:r>
          </a:p>
        </p:txBody>
      </p:sp>
      <p:sp>
        <p:nvSpPr>
          <p:cNvPr id="3" name="TextBox 2">
            <a:extLst>
              <a:ext uri="{FF2B5EF4-FFF2-40B4-BE49-F238E27FC236}">
                <a16:creationId xmlns:a16="http://schemas.microsoft.com/office/drawing/2014/main" id="{3C5523C9-3D20-4839-8824-2497AD6E72B7}"/>
              </a:ext>
            </a:extLst>
          </p:cNvPr>
          <p:cNvSpPr txBox="1"/>
          <p:nvPr/>
        </p:nvSpPr>
        <p:spPr>
          <a:xfrm>
            <a:off x="457199" y="786306"/>
            <a:ext cx="3508378"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rPr>
              <a:t>Revelation 21:1-6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0A4FF6D-4B87-4A56-8CFB-38DCA42CAB8E}"/>
              </a:ext>
            </a:extLst>
          </p:cNvPr>
          <p:cNvSpPr txBox="1"/>
          <p:nvPr/>
        </p:nvSpPr>
        <p:spPr>
          <a:xfrm>
            <a:off x="4921736" y="671664"/>
            <a:ext cx="3320564" cy="530145"/>
          </a:xfrm>
          <a:prstGeom prst="rect">
            <a:avLst/>
          </a:prstGeom>
          <a:noFill/>
        </p:spPr>
        <p:txBody>
          <a:bodyPr wrap="square" rtlCol="0">
            <a:spAutoFit/>
          </a:bodyPr>
          <a:lstStyle/>
          <a:p>
            <a:pPr marL="0" marR="0">
              <a:lnSpc>
                <a:spcPct val="107000"/>
              </a:lnSpc>
              <a:spcBef>
                <a:spcPts val="0"/>
              </a:spcBef>
              <a:spcAft>
                <a:spcPts val="0"/>
              </a:spcAft>
            </a:pPr>
            <a:r>
              <a:rPr lang="en-US" sz="2800" b="1" i="0" dirty="0" err="1">
                <a:solidFill>
                  <a:srgbClr val="000000"/>
                </a:solidFill>
                <a:effectLst/>
                <a:latin typeface="Arial" panose="020B0604020202020204" pitchFamily="34" charset="0"/>
                <a:cs typeface="Arial" panose="020B0604020202020204" pitchFamily="34" charset="0"/>
              </a:rPr>
              <a:t>Apocalipsis</a:t>
            </a:r>
            <a:r>
              <a:rPr lang="en-US" sz="2800" b="1" i="0" dirty="0">
                <a:solidFill>
                  <a:srgbClr val="000000"/>
                </a:solidFill>
                <a:effectLst/>
                <a:latin typeface="Arial" panose="020B0604020202020204" pitchFamily="34" charset="0"/>
                <a:cs typeface="Arial" panose="020B0604020202020204" pitchFamily="34" charset="0"/>
              </a:rPr>
              <a:t> 21:1-6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97A9AD6-6823-4D39-A8DA-EC4F069AE81F}"/>
              </a:ext>
            </a:extLst>
          </p:cNvPr>
          <p:cNvSpPr txBox="1"/>
          <p:nvPr/>
        </p:nvSpPr>
        <p:spPr>
          <a:xfrm>
            <a:off x="4791919" y="1431094"/>
            <a:ext cx="408813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 vi la ciudad santa, la nueva Jerusalén, que descendía del cielo, de Dios, preparada como una novia ataviada para su esposo. </a:t>
            </a:r>
            <a:endParaRPr lang="en-US" sz="2800" dirty="0"/>
          </a:p>
        </p:txBody>
      </p:sp>
      <p:sp>
        <p:nvSpPr>
          <p:cNvPr id="8" name="TextBox 7">
            <a:extLst>
              <a:ext uri="{FF2B5EF4-FFF2-40B4-BE49-F238E27FC236}">
                <a16:creationId xmlns:a16="http://schemas.microsoft.com/office/drawing/2014/main" id="{3D114308-FC24-4F6A-906F-258308E163A7}"/>
              </a:ext>
            </a:extLst>
          </p:cNvPr>
          <p:cNvSpPr txBox="1"/>
          <p:nvPr/>
        </p:nvSpPr>
        <p:spPr>
          <a:xfrm>
            <a:off x="457199" y="1643605"/>
            <a:ext cx="3732835" cy="3286028"/>
          </a:xfrm>
          <a:prstGeom prst="rect">
            <a:avLst/>
          </a:prstGeom>
          <a:noFill/>
        </p:spPr>
        <p:txBody>
          <a:bodyPr wrap="square" rtlCol="0">
            <a:spAutoFit/>
          </a:bodyPr>
          <a:lstStyle/>
          <a:p>
            <a:pPr marL="0" marR="0">
              <a:lnSpc>
                <a:spcPct val="107000"/>
              </a:lnSpc>
              <a:spcBef>
                <a:spcPts val="0"/>
              </a:spcBef>
              <a:spcAft>
                <a:spcPts val="0"/>
              </a:spcAft>
            </a:pPr>
            <a:r>
              <a:rPr lang="en-US" sz="2800" baseline="30000">
                <a:solidFill>
                  <a:srgbClr val="777777"/>
                </a:solidFill>
                <a:effectLst/>
                <a:latin typeface="Arial" panose="020B0604020202020204" pitchFamily="34" charset="0"/>
                <a:ea typeface="Times New Roman" panose="02020603050405020304" pitchFamily="18" charset="0"/>
              </a:rPr>
              <a:t>2</a:t>
            </a:r>
            <a:r>
              <a:rPr lang="en-US" sz="2800">
                <a:solidFill>
                  <a:srgbClr val="010000"/>
                </a:solidFill>
                <a:effectLst/>
                <a:latin typeface="Arial" panose="020B0604020202020204" pitchFamily="34" charset="0"/>
                <a:ea typeface="Times New Roman" panose="02020603050405020304" pitchFamily="18" charset="0"/>
              </a:rPr>
              <a:t>And I saw the holy city, the new Jerusalem, coming down out of heaven from God, prepared as a bride adorned for her husband.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871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r>
              <a:rPr lang="en-US" sz="3600" b="1" dirty="0">
                <a:cs typeface="Times New Roman"/>
              </a:rPr>
              <a:t>SECOND READING</a:t>
            </a:r>
          </a:p>
        </p:txBody>
      </p:sp>
      <p:sp>
        <p:nvSpPr>
          <p:cNvPr id="3" name="TextBox 2">
            <a:extLst>
              <a:ext uri="{FF2B5EF4-FFF2-40B4-BE49-F238E27FC236}">
                <a16:creationId xmlns:a16="http://schemas.microsoft.com/office/drawing/2014/main" id="{3C5523C9-3D20-4839-8824-2497AD6E72B7}"/>
              </a:ext>
            </a:extLst>
          </p:cNvPr>
          <p:cNvSpPr txBox="1"/>
          <p:nvPr/>
        </p:nvSpPr>
        <p:spPr>
          <a:xfrm>
            <a:off x="457199" y="786306"/>
            <a:ext cx="3732836"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rPr>
              <a:t>Revelation 21:1-6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0A4FF6D-4B87-4A56-8CFB-38DCA42CAB8E}"/>
              </a:ext>
            </a:extLst>
          </p:cNvPr>
          <p:cNvSpPr txBox="1"/>
          <p:nvPr/>
        </p:nvSpPr>
        <p:spPr>
          <a:xfrm>
            <a:off x="4921736" y="671664"/>
            <a:ext cx="3625364" cy="530145"/>
          </a:xfrm>
          <a:prstGeom prst="rect">
            <a:avLst/>
          </a:prstGeom>
          <a:noFill/>
        </p:spPr>
        <p:txBody>
          <a:bodyPr wrap="square" rtlCol="0">
            <a:spAutoFit/>
          </a:bodyPr>
          <a:lstStyle/>
          <a:p>
            <a:pPr marL="0" marR="0">
              <a:lnSpc>
                <a:spcPct val="107000"/>
              </a:lnSpc>
              <a:spcBef>
                <a:spcPts val="0"/>
              </a:spcBef>
              <a:spcAft>
                <a:spcPts val="0"/>
              </a:spcAft>
            </a:pPr>
            <a:r>
              <a:rPr lang="en-US" sz="2800" b="1" i="0" dirty="0" err="1">
                <a:solidFill>
                  <a:srgbClr val="000000"/>
                </a:solidFill>
                <a:effectLst/>
                <a:latin typeface="Arial" panose="020B0604020202020204" pitchFamily="34" charset="0"/>
                <a:cs typeface="Arial" panose="020B0604020202020204" pitchFamily="34" charset="0"/>
              </a:rPr>
              <a:t>Apocalipsis</a:t>
            </a:r>
            <a:r>
              <a:rPr lang="en-US" sz="2800" b="1" i="0" dirty="0">
                <a:solidFill>
                  <a:srgbClr val="000000"/>
                </a:solidFill>
                <a:effectLst/>
                <a:latin typeface="Arial" panose="020B0604020202020204" pitchFamily="34" charset="0"/>
                <a:cs typeface="Arial" panose="020B0604020202020204" pitchFamily="34" charset="0"/>
              </a:rPr>
              <a:t> 21:1-6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97A9AD6-6823-4D39-A8DA-EC4F069AE81F}"/>
              </a:ext>
            </a:extLst>
          </p:cNvPr>
          <p:cNvSpPr txBox="1"/>
          <p:nvPr/>
        </p:nvSpPr>
        <p:spPr>
          <a:xfrm>
            <a:off x="4791919" y="1431094"/>
            <a:ext cx="408813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3</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Entonces oí una gran voz que decía desde el trono: «El tabernáculo de Dios está entre los hombres, y Él habitará entre ellos y ellos serán Su pueblo</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30000" noProof="0" dirty="0">
                <a:ln>
                  <a:noFill/>
                </a:ln>
                <a:solidFill>
                  <a:srgbClr val="4A4A4A"/>
                </a:solidFill>
                <a:effectLst/>
                <a:uLnTx/>
                <a:uFillTx/>
                <a:latin typeface="Arial" panose="020B0604020202020204" pitchFamily="34" charset="0"/>
                <a:ea typeface="+mn-ea"/>
                <a:cs typeface="Arial" panose="020B0604020202020204" pitchFamily="34" charset="0"/>
                <a:hlinkClick r:id="rId3" tooltip="See footnote a"/>
              </a:rPr>
              <a:t>a</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y Dios mismo estará entre ellos</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30000" noProof="0" dirty="0">
                <a:ln>
                  <a:noFill/>
                </a:ln>
                <a:solidFill>
                  <a:srgbClr val="4A4A4A"/>
                </a:solidFill>
                <a:effectLst/>
                <a:uLnTx/>
                <a:uFillTx/>
                <a:latin typeface="Arial" panose="020B0604020202020204" pitchFamily="34" charset="0"/>
                <a:ea typeface="+mn-ea"/>
                <a:cs typeface="Arial" panose="020B0604020202020204" pitchFamily="34" charset="0"/>
                <a:hlinkClick r:id="rId4" tooltip="See footnote b"/>
              </a:rPr>
              <a:t>b</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lang="en-US" sz="2800" dirty="0"/>
          </a:p>
        </p:txBody>
      </p:sp>
      <p:sp>
        <p:nvSpPr>
          <p:cNvPr id="8" name="TextBox 7">
            <a:extLst>
              <a:ext uri="{FF2B5EF4-FFF2-40B4-BE49-F238E27FC236}">
                <a16:creationId xmlns:a16="http://schemas.microsoft.com/office/drawing/2014/main" id="{3D114308-FC24-4F6A-906F-258308E163A7}"/>
              </a:ext>
            </a:extLst>
          </p:cNvPr>
          <p:cNvSpPr txBox="1"/>
          <p:nvPr/>
        </p:nvSpPr>
        <p:spPr>
          <a:xfrm>
            <a:off x="457199" y="1643605"/>
            <a:ext cx="3732835" cy="4669099"/>
          </a:xfrm>
          <a:prstGeom prst="rect">
            <a:avLst/>
          </a:prstGeom>
          <a:noFill/>
        </p:spPr>
        <p:txBody>
          <a:bodyPr wrap="square" rtlCol="0">
            <a:spAutoFit/>
          </a:bodyPr>
          <a:lstStyle/>
          <a:p>
            <a:pPr marL="0" marR="0">
              <a:lnSpc>
                <a:spcPct val="107000"/>
              </a:lnSpc>
              <a:spcBef>
                <a:spcPts val="0"/>
              </a:spcBef>
              <a:spcAft>
                <a:spcPts val="0"/>
              </a:spcAft>
            </a:pPr>
            <a:r>
              <a:rPr lang="en-US" sz="2800" baseline="30000" dirty="0">
                <a:solidFill>
                  <a:srgbClr val="777777"/>
                </a:solidFill>
                <a:effectLst/>
                <a:latin typeface="Arial" panose="020B0604020202020204" pitchFamily="34" charset="0"/>
                <a:ea typeface="Times New Roman" panose="02020603050405020304" pitchFamily="18" charset="0"/>
              </a:rPr>
              <a:t>3</a:t>
            </a:r>
            <a:r>
              <a:rPr lang="en-US" sz="2800" dirty="0">
                <a:solidFill>
                  <a:srgbClr val="010000"/>
                </a:solidFill>
                <a:effectLst/>
                <a:latin typeface="Arial" panose="020B0604020202020204" pitchFamily="34" charset="0"/>
                <a:ea typeface="Times New Roman" panose="02020603050405020304" pitchFamily="18" charset="0"/>
              </a:rPr>
              <a:t>And I heard a loud voice from the throne saying, “See, the home of God is among mortals. He will dwell with them as their God; they will be his peoples, and God himself will be with them;</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4806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r>
              <a:rPr lang="en-US" sz="3600" b="1" dirty="0">
                <a:cs typeface="Times New Roman"/>
              </a:rPr>
              <a:t>SECOND READING</a:t>
            </a:r>
          </a:p>
        </p:txBody>
      </p:sp>
      <p:sp>
        <p:nvSpPr>
          <p:cNvPr id="3" name="TextBox 2">
            <a:extLst>
              <a:ext uri="{FF2B5EF4-FFF2-40B4-BE49-F238E27FC236}">
                <a16:creationId xmlns:a16="http://schemas.microsoft.com/office/drawing/2014/main" id="{3C5523C9-3D20-4839-8824-2497AD6E72B7}"/>
              </a:ext>
            </a:extLst>
          </p:cNvPr>
          <p:cNvSpPr txBox="1"/>
          <p:nvPr/>
        </p:nvSpPr>
        <p:spPr>
          <a:xfrm>
            <a:off x="457199" y="786306"/>
            <a:ext cx="3602737"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rPr>
              <a:t>Revelation 21:1-6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0A4FF6D-4B87-4A56-8CFB-38DCA42CAB8E}"/>
              </a:ext>
            </a:extLst>
          </p:cNvPr>
          <p:cNvSpPr txBox="1"/>
          <p:nvPr/>
        </p:nvSpPr>
        <p:spPr>
          <a:xfrm>
            <a:off x="4921736" y="671664"/>
            <a:ext cx="3472964" cy="530145"/>
          </a:xfrm>
          <a:prstGeom prst="rect">
            <a:avLst/>
          </a:prstGeom>
          <a:noFill/>
        </p:spPr>
        <p:txBody>
          <a:bodyPr wrap="square" rtlCol="0">
            <a:spAutoFit/>
          </a:bodyPr>
          <a:lstStyle/>
          <a:p>
            <a:pPr marL="0" marR="0">
              <a:lnSpc>
                <a:spcPct val="107000"/>
              </a:lnSpc>
              <a:spcBef>
                <a:spcPts val="0"/>
              </a:spcBef>
              <a:spcAft>
                <a:spcPts val="0"/>
              </a:spcAft>
            </a:pPr>
            <a:r>
              <a:rPr lang="en-US" sz="2800" b="1" i="0" dirty="0" err="1">
                <a:solidFill>
                  <a:srgbClr val="000000"/>
                </a:solidFill>
                <a:effectLst/>
                <a:latin typeface="Arial" panose="020B0604020202020204" pitchFamily="34" charset="0"/>
                <a:cs typeface="Arial" panose="020B0604020202020204" pitchFamily="34" charset="0"/>
              </a:rPr>
              <a:t>Apocalipsis</a:t>
            </a:r>
            <a:r>
              <a:rPr lang="en-US" sz="2800" b="1" i="0" dirty="0">
                <a:solidFill>
                  <a:srgbClr val="000000"/>
                </a:solidFill>
                <a:effectLst/>
                <a:latin typeface="Arial" panose="020B0604020202020204" pitchFamily="34" charset="0"/>
                <a:cs typeface="Arial" panose="020B0604020202020204" pitchFamily="34" charset="0"/>
              </a:rPr>
              <a:t> 21:1-6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97A9AD6-6823-4D39-A8DA-EC4F069AE81F}"/>
              </a:ext>
            </a:extLst>
          </p:cNvPr>
          <p:cNvSpPr txBox="1"/>
          <p:nvPr/>
        </p:nvSpPr>
        <p:spPr>
          <a:xfrm>
            <a:off x="4791919" y="1431094"/>
            <a:ext cx="408813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4</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Él enjugará toda lágrima de sus ojos, y ya no habrá muerte, ni habrá más duelo, ni clamor, ni dolor, porque las primeras cosas han pasado».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p:txBody>
      </p:sp>
      <p:sp>
        <p:nvSpPr>
          <p:cNvPr id="8" name="TextBox 7">
            <a:extLst>
              <a:ext uri="{FF2B5EF4-FFF2-40B4-BE49-F238E27FC236}">
                <a16:creationId xmlns:a16="http://schemas.microsoft.com/office/drawing/2014/main" id="{3D114308-FC24-4F6A-906F-258308E163A7}"/>
              </a:ext>
            </a:extLst>
          </p:cNvPr>
          <p:cNvSpPr txBox="1"/>
          <p:nvPr/>
        </p:nvSpPr>
        <p:spPr>
          <a:xfrm>
            <a:off x="457199" y="1643605"/>
            <a:ext cx="3732835" cy="3747051"/>
          </a:xfrm>
          <a:prstGeom prst="rect">
            <a:avLst/>
          </a:prstGeom>
          <a:noFill/>
        </p:spPr>
        <p:txBody>
          <a:bodyPr wrap="square" rtlCol="0">
            <a:spAutoFit/>
          </a:bodyPr>
          <a:lstStyle/>
          <a:p>
            <a:pPr marL="0" marR="0">
              <a:lnSpc>
                <a:spcPct val="107000"/>
              </a:lnSpc>
              <a:spcBef>
                <a:spcPts val="0"/>
              </a:spcBef>
              <a:spcAft>
                <a:spcPts val="0"/>
              </a:spcAft>
            </a:pPr>
            <a:r>
              <a:rPr lang="en-US" sz="2800" baseline="30000">
                <a:solidFill>
                  <a:srgbClr val="777777"/>
                </a:solidFill>
                <a:effectLst/>
                <a:latin typeface="Arial" panose="020B0604020202020204" pitchFamily="34" charset="0"/>
                <a:ea typeface="Times New Roman" panose="02020603050405020304" pitchFamily="18" charset="0"/>
              </a:rPr>
              <a:t>4</a:t>
            </a:r>
            <a:r>
              <a:rPr lang="en-US" sz="2800">
                <a:solidFill>
                  <a:srgbClr val="010000"/>
                </a:solidFill>
                <a:effectLst/>
                <a:latin typeface="Arial" panose="020B0604020202020204" pitchFamily="34" charset="0"/>
                <a:ea typeface="Times New Roman" panose="02020603050405020304" pitchFamily="18" charset="0"/>
              </a:rPr>
              <a:t>he will wipe every tear from their eyes. Death will be no more; mourning and crying and pain will be no more, for the first things have passed away.”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2921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r>
              <a:rPr lang="en-US" sz="3600" b="1" dirty="0">
                <a:cs typeface="Times New Roman"/>
              </a:rPr>
              <a:t>SECOND READING</a:t>
            </a:r>
          </a:p>
        </p:txBody>
      </p:sp>
      <p:sp>
        <p:nvSpPr>
          <p:cNvPr id="3" name="TextBox 2">
            <a:extLst>
              <a:ext uri="{FF2B5EF4-FFF2-40B4-BE49-F238E27FC236}">
                <a16:creationId xmlns:a16="http://schemas.microsoft.com/office/drawing/2014/main" id="{3C5523C9-3D20-4839-8824-2497AD6E72B7}"/>
              </a:ext>
            </a:extLst>
          </p:cNvPr>
          <p:cNvSpPr txBox="1"/>
          <p:nvPr/>
        </p:nvSpPr>
        <p:spPr>
          <a:xfrm>
            <a:off x="457198" y="786306"/>
            <a:ext cx="3732835"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rPr>
              <a:t>Revelation 21:1-6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0A4FF6D-4B87-4A56-8CFB-38DCA42CAB8E}"/>
              </a:ext>
            </a:extLst>
          </p:cNvPr>
          <p:cNvSpPr txBox="1"/>
          <p:nvPr/>
        </p:nvSpPr>
        <p:spPr>
          <a:xfrm>
            <a:off x="4921736" y="671664"/>
            <a:ext cx="3447564" cy="530145"/>
          </a:xfrm>
          <a:prstGeom prst="rect">
            <a:avLst/>
          </a:prstGeom>
          <a:noFill/>
        </p:spPr>
        <p:txBody>
          <a:bodyPr wrap="square" rtlCol="0">
            <a:spAutoFit/>
          </a:bodyPr>
          <a:lstStyle/>
          <a:p>
            <a:pPr marL="0" marR="0">
              <a:lnSpc>
                <a:spcPct val="107000"/>
              </a:lnSpc>
              <a:spcBef>
                <a:spcPts val="0"/>
              </a:spcBef>
              <a:spcAft>
                <a:spcPts val="0"/>
              </a:spcAft>
            </a:pPr>
            <a:r>
              <a:rPr lang="en-US" sz="2800" b="1" i="0" dirty="0" err="1">
                <a:solidFill>
                  <a:srgbClr val="000000"/>
                </a:solidFill>
                <a:effectLst/>
                <a:latin typeface="Arial" panose="020B0604020202020204" pitchFamily="34" charset="0"/>
                <a:cs typeface="Arial" panose="020B0604020202020204" pitchFamily="34" charset="0"/>
              </a:rPr>
              <a:t>Apocalipsis</a:t>
            </a:r>
            <a:r>
              <a:rPr lang="en-US" sz="2800" b="1" i="0" dirty="0">
                <a:solidFill>
                  <a:srgbClr val="000000"/>
                </a:solidFill>
                <a:effectLst/>
                <a:latin typeface="Arial" panose="020B0604020202020204" pitchFamily="34" charset="0"/>
                <a:cs typeface="Arial" panose="020B0604020202020204" pitchFamily="34" charset="0"/>
              </a:rPr>
              <a:t> 21:1-6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97A9AD6-6823-4D39-A8DA-EC4F069AE81F}"/>
              </a:ext>
            </a:extLst>
          </p:cNvPr>
          <p:cNvSpPr txBox="1"/>
          <p:nvPr/>
        </p:nvSpPr>
        <p:spPr>
          <a:xfrm>
            <a:off x="4791919" y="1431094"/>
            <a:ext cx="4088130" cy="3108543"/>
          </a:xfrm>
          <a:prstGeom prst="rect">
            <a:avLst/>
          </a:prstGeom>
          <a:noFill/>
        </p:spPr>
        <p:txBody>
          <a:bodyPr wrap="square" rtlCol="0">
            <a:spAutoFit/>
          </a:bodyPr>
          <a:lstStyle/>
          <a:p>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5</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 que está sentado en el trono dijo: «Yo hago nuevas todas las cosas». Y añadió*: «Escribe, porque estas palabras son fieles y verdaderas». </a:t>
            </a:r>
            <a:endParaRPr lang="en-US" sz="2800" dirty="0"/>
          </a:p>
        </p:txBody>
      </p:sp>
      <p:sp>
        <p:nvSpPr>
          <p:cNvPr id="8" name="TextBox 7">
            <a:extLst>
              <a:ext uri="{FF2B5EF4-FFF2-40B4-BE49-F238E27FC236}">
                <a16:creationId xmlns:a16="http://schemas.microsoft.com/office/drawing/2014/main" id="{3D114308-FC24-4F6A-906F-258308E163A7}"/>
              </a:ext>
            </a:extLst>
          </p:cNvPr>
          <p:cNvSpPr txBox="1"/>
          <p:nvPr/>
        </p:nvSpPr>
        <p:spPr>
          <a:xfrm>
            <a:off x="457199" y="1643605"/>
            <a:ext cx="3732835" cy="3747051"/>
          </a:xfrm>
          <a:prstGeom prst="rect">
            <a:avLst/>
          </a:prstGeom>
          <a:noFill/>
        </p:spPr>
        <p:txBody>
          <a:bodyPr wrap="square" rtlCol="0">
            <a:spAutoFit/>
          </a:bodyPr>
          <a:lstStyle/>
          <a:p>
            <a:pPr marL="0" marR="0">
              <a:lnSpc>
                <a:spcPct val="107000"/>
              </a:lnSpc>
              <a:spcBef>
                <a:spcPts val="0"/>
              </a:spcBef>
              <a:spcAft>
                <a:spcPts val="0"/>
              </a:spcAft>
            </a:pPr>
            <a:r>
              <a:rPr lang="en-US" sz="2800" baseline="30000" dirty="0">
                <a:solidFill>
                  <a:srgbClr val="777777"/>
                </a:solidFill>
                <a:effectLst/>
                <a:latin typeface="Arial" panose="020B0604020202020204" pitchFamily="34" charset="0"/>
                <a:ea typeface="Times New Roman" panose="02020603050405020304" pitchFamily="18" charset="0"/>
              </a:rPr>
              <a:t>5</a:t>
            </a:r>
            <a:r>
              <a:rPr lang="en-US" sz="2800" dirty="0">
                <a:solidFill>
                  <a:srgbClr val="010000"/>
                </a:solidFill>
                <a:effectLst/>
                <a:latin typeface="Arial" panose="020B0604020202020204" pitchFamily="34" charset="0"/>
                <a:ea typeface="Times New Roman" panose="02020603050405020304" pitchFamily="18" charset="0"/>
              </a:rPr>
              <a:t>And the one who was seated on the throne said, “See, I am making all things new.” Also he said, “Write this, for these words are trustworthy and true.”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377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r>
              <a:rPr lang="en-US" sz="3600" b="1" dirty="0">
                <a:cs typeface="Times New Roman"/>
              </a:rPr>
              <a:t>SECOND READING</a:t>
            </a:r>
          </a:p>
        </p:txBody>
      </p:sp>
      <p:sp>
        <p:nvSpPr>
          <p:cNvPr id="3" name="TextBox 2">
            <a:extLst>
              <a:ext uri="{FF2B5EF4-FFF2-40B4-BE49-F238E27FC236}">
                <a16:creationId xmlns:a16="http://schemas.microsoft.com/office/drawing/2014/main" id="{3C5523C9-3D20-4839-8824-2497AD6E72B7}"/>
              </a:ext>
            </a:extLst>
          </p:cNvPr>
          <p:cNvSpPr txBox="1"/>
          <p:nvPr/>
        </p:nvSpPr>
        <p:spPr>
          <a:xfrm>
            <a:off x="457201" y="786306"/>
            <a:ext cx="3870960"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rPr>
              <a:t>Revelation 21:1-6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0A4FF6D-4B87-4A56-8CFB-38DCA42CAB8E}"/>
              </a:ext>
            </a:extLst>
          </p:cNvPr>
          <p:cNvSpPr txBox="1"/>
          <p:nvPr/>
        </p:nvSpPr>
        <p:spPr>
          <a:xfrm>
            <a:off x="4921736" y="671664"/>
            <a:ext cx="3460264" cy="530145"/>
          </a:xfrm>
          <a:prstGeom prst="rect">
            <a:avLst/>
          </a:prstGeom>
          <a:noFill/>
        </p:spPr>
        <p:txBody>
          <a:bodyPr wrap="square" rtlCol="0">
            <a:spAutoFit/>
          </a:bodyPr>
          <a:lstStyle/>
          <a:p>
            <a:pPr marL="0" marR="0">
              <a:lnSpc>
                <a:spcPct val="107000"/>
              </a:lnSpc>
              <a:spcBef>
                <a:spcPts val="0"/>
              </a:spcBef>
              <a:spcAft>
                <a:spcPts val="0"/>
              </a:spcAft>
            </a:pPr>
            <a:r>
              <a:rPr lang="en-US" sz="2800" b="1" i="0" dirty="0" err="1">
                <a:solidFill>
                  <a:srgbClr val="000000"/>
                </a:solidFill>
                <a:effectLst/>
                <a:latin typeface="Arial" panose="020B0604020202020204" pitchFamily="34" charset="0"/>
                <a:cs typeface="Arial" panose="020B0604020202020204" pitchFamily="34" charset="0"/>
              </a:rPr>
              <a:t>Apocalipsis</a:t>
            </a:r>
            <a:r>
              <a:rPr lang="en-US" sz="2800" b="1" i="0" dirty="0">
                <a:solidFill>
                  <a:srgbClr val="000000"/>
                </a:solidFill>
                <a:effectLst/>
                <a:latin typeface="Arial" panose="020B0604020202020204" pitchFamily="34" charset="0"/>
                <a:cs typeface="Arial" panose="020B0604020202020204" pitchFamily="34" charset="0"/>
              </a:rPr>
              <a:t> 21:1-6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97A9AD6-6823-4D39-A8DA-EC4F069AE81F}"/>
              </a:ext>
            </a:extLst>
          </p:cNvPr>
          <p:cNvSpPr txBox="1"/>
          <p:nvPr/>
        </p:nvSpPr>
        <p:spPr>
          <a:xfrm>
            <a:off x="4791919" y="1431094"/>
            <a:ext cx="4088130" cy="3539430"/>
          </a:xfrm>
          <a:prstGeom prst="rect">
            <a:avLst/>
          </a:prstGeom>
          <a:noFill/>
        </p:spPr>
        <p:txBody>
          <a:bodyPr wrap="square" rtlCol="0">
            <a:spAutoFit/>
          </a:bodyPr>
          <a:lstStyle/>
          <a:p>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6</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También me dijo: «Hecho está</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30000" noProof="0" dirty="0">
                <a:ln>
                  <a:noFill/>
                </a:ln>
                <a:solidFill>
                  <a:srgbClr val="4A4A4A"/>
                </a:solidFill>
                <a:effectLst/>
                <a:uLnTx/>
                <a:uFillTx/>
                <a:latin typeface="Arial" panose="020B0604020202020204" pitchFamily="34" charset="0"/>
                <a:ea typeface="+mn-ea"/>
                <a:cs typeface="Arial" panose="020B0604020202020204" pitchFamily="34" charset="0"/>
                <a:hlinkClick r:id="rId3" tooltip="See footnote c"/>
              </a:rPr>
              <a:t>c</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Yo soy el Alfa y la Omega, el Principio y el Fin. Al que tiene sed, Yo le daré gratuitamente de la fuente del agua de la vida.</a:t>
            </a:r>
            <a:endParaRPr lang="en-US" sz="2800" dirty="0"/>
          </a:p>
        </p:txBody>
      </p:sp>
      <p:sp>
        <p:nvSpPr>
          <p:cNvPr id="8" name="TextBox 7">
            <a:extLst>
              <a:ext uri="{FF2B5EF4-FFF2-40B4-BE49-F238E27FC236}">
                <a16:creationId xmlns:a16="http://schemas.microsoft.com/office/drawing/2014/main" id="{3D114308-FC24-4F6A-906F-258308E163A7}"/>
              </a:ext>
            </a:extLst>
          </p:cNvPr>
          <p:cNvSpPr txBox="1"/>
          <p:nvPr/>
        </p:nvSpPr>
        <p:spPr>
          <a:xfrm>
            <a:off x="436943" y="1574157"/>
            <a:ext cx="3767560" cy="3757311"/>
          </a:xfrm>
          <a:prstGeom prst="rect">
            <a:avLst/>
          </a:prstGeom>
          <a:noFill/>
        </p:spPr>
        <p:txBody>
          <a:bodyPr wrap="square" rtlCol="0">
            <a:spAutoFit/>
          </a:bodyPr>
          <a:lstStyle/>
          <a:p>
            <a:pPr marL="0" marR="0">
              <a:lnSpc>
                <a:spcPct val="107000"/>
              </a:lnSpc>
              <a:spcBef>
                <a:spcPts val="0"/>
              </a:spcBef>
              <a:spcAft>
                <a:spcPts val="0"/>
              </a:spcAft>
            </a:pPr>
            <a:r>
              <a:rPr lang="en-US" sz="2800" baseline="30000" dirty="0">
                <a:solidFill>
                  <a:srgbClr val="777777"/>
                </a:solidFill>
                <a:effectLst/>
                <a:latin typeface="Arial" panose="020B0604020202020204" pitchFamily="34" charset="0"/>
                <a:ea typeface="Times New Roman" panose="02020603050405020304" pitchFamily="18" charset="0"/>
                <a:cs typeface="Times New Roman" panose="02020603050405020304" pitchFamily="18" charset="0"/>
              </a:rPr>
              <a:t>6</a:t>
            </a:r>
            <a:r>
              <a:rPr lang="en-US" sz="2800" dirty="0">
                <a:solidFill>
                  <a:srgbClr val="010000"/>
                </a:solidFill>
                <a:effectLst/>
                <a:latin typeface="Arial" panose="020B0604020202020204" pitchFamily="34" charset="0"/>
                <a:ea typeface="Times New Roman" panose="02020603050405020304" pitchFamily="18" charset="0"/>
                <a:cs typeface="Times New Roman" panose="02020603050405020304" pitchFamily="18" charset="0"/>
              </a:rPr>
              <a:t>Then he said to me, “It is done! I am the Alpha and the Omega, the beginning and the end. To the thirsty I will give water as a gift from the spring of the water of life.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30310F1-C496-4C00-956E-3D3C3626F9D4}"/>
              </a:ext>
            </a:extLst>
          </p:cNvPr>
          <p:cNvSpPr txBox="1"/>
          <p:nvPr/>
        </p:nvSpPr>
        <p:spPr>
          <a:xfrm>
            <a:off x="1591056" y="5420911"/>
            <a:ext cx="5914644" cy="99116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Word of God, Word of Life!</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 Thanks be to God!</a:t>
            </a:r>
            <a:endParaRPr lang="en-US" dirty="0"/>
          </a:p>
        </p:txBody>
      </p:sp>
    </p:spTree>
    <p:extLst>
      <p:ext uri="{BB962C8B-B14F-4D97-AF65-F5344CB8AC3E}">
        <p14:creationId xmlns:p14="http://schemas.microsoft.com/office/powerpoint/2010/main" val="1201024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89D870-11C3-483D-BFED-2513A0FE31E2}"/>
              </a:ext>
            </a:extLst>
          </p:cNvPr>
          <p:cNvSpPr>
            <a:spLocks noGrp="1"/>
          </p:cNvSpPr>
          <p:nvPr>
            <p:ph type="title"/>
          </p:nvPr>
        </p:nvSpPr>
        <p:spPr>
          <a:xfrm>
            <a:off x="457199" y="91440"/>
            <a:ext cx="8343900" cy="520244"/>
          </a:xfrm>
        </p:spPr>
        <p:txBody>
          <a:bodyPr>
            <a:noAutofit/>
          </a:bodyPr>
          <a:lstStyle/>
          <a:p>
            <a:r>
              <a:rPr lang="en-US" sz="3000" b="1" dirty="0">
                <a:latin typeface="+mn-lt"/>
              </a:rPr>
              <a:t>GOSPEL ACCLAMATION</a:t>
            </a:r>
          </a:p>
        </p:txBody>
      </p:sp>
      <p:sp>
        <p:nvSpPr>
          <p:cNvPr id="6" name="TextBox 5">
            <a:extLst>
              <a:ext uri="{FF2B5EF4-FFF2-40B4-BE49-F238E27FC236}">
                <a16:creationId xmlns:a16="http://schemas.microsoft.com/office/drawing/2014/main" id="{752C97E6-22A8-47B6-8704-3D492F2A81F6}"/>
              </a:ext>
            </a:extLst>
          </p:cNvPr>
          <p:cNvSpPr txBox="1"/>
          <p:nvPr/>
        </p:nvSpPr>
        <p:spPr>
          <a:xfrm>
            <a:off x="373689" y="3849558"/>
            <a:ext cx="8396621" cy="1569660"/>
          </a:xfrm>
          <a:prstGeom prst="rect">
            <a:avLst/>
          </a:prstGeom>
          <a:noFill/>
        </p:spPr>
        <p:txBody>
          <a:bodyPr wrap="square">
            <a:spAutoFit/>
          </a:bodyPr>
          <a:lstStyle/>
          <a:p>
            <a:r>
              <a:rPr lang="en-US" sz="3200" dirty="0"/>
              <a:t>L:   The Gospel according to John, </a:t>
            </a:r>
          </a:p>
          <a:p>
            <a:r>
              <a:rPr lang="en-US" sz="3200" dirty="0"/>
              <a:t>      the 11</a:t>
            </a:r>
            <a:r>
              <a:rPr lang="en-US" sz="3200" baseline="30000" dirty="0"/>
              <a:t>th</a:t>
            </a:r>
            <a:r>
              <a:rPr lang="en-US" sz="3200" dirty="0"/>
              <a:t> chapter. </a:t>
            </a:r>
          </a:p>
          <a:p>
            <a:r>
              <a:rPr lang="en-US" sz="3200" b="1" dirty="0"/>
              <a:t>C:   Glory to You, O Lord.</a:t>
            </a:r>
          </a:p>
        </p:txBody>
      </p:sp>
      <p:sp>
        <p:nvSpPr>
          <p:cNvPr id="3" name="TextBox 2">
            <a:extLst>
              <a:ext uri="{FF2B5EF4-FFF2-40B4-BE49-F238E27FC236}">
                <a16:creationId xmlns:a16="http://schemas.microsoft.com/office/drawing/2014/main" id="{2F0648CE-C5B1-42F4-9959-ACE22D9AF539}"/>
              </a:ext>
            </a:extLst>
          </p:cNvPr>
          <p:cNvSpPr txBox="1"/>
          <p:nvPr/>
        </p:nvSpPr>
        <p:spPr>
          <a:xfrm>
            <a:off x="404478" y="543847"/>
            <a:ext cx="8396621" cy="584775"/>
          </a:xfrm>
          <a:prstGeom prst="rect">
            <a:avLst/>
          </a:prstGeom>
          <a:noFill/>
        </p:spPr>
        <p:txBody>
          <a:bodyPr wrap="square" rtlCol="0">
            <a:spAutoFit/>
          </a:bodyPr>
          <a:lstStyle/>
          <a:p>
            <a:pPr marL="0" marR="0">
              <a:spcBef>
                <a:spcPts val="0"/>
              </a:spcBef>
              <a:spcAft>
                <a:spcPts val="0"/>
              </a:spcAft>
            </a:pPr>
            <a:r>
              <a:rPr lang="en-US" sz="3200" b="1" i="1" dirty="0">
                <a:effectLst/>
                <a:ea typeface="Times New Roman" panose="02020603050405020304" pitchFamily="18" charset="0"/>
              </a:rPr>
              <a:t>   </a:t>
            </a:r>
            <a:endParaRPr lang="en-US" sz="3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B634AFE0-17E4-499D-8DC4-A1B7E56A2BF1}"/>
              </a:ext>
            </a:extLst>
          </p:cNvPr>
          <p:cNvSpPr txBox="1"/>
          <p:nvPr/>
        </p:nvSpPr>
        <p:spPr>
          <a:xfrm>
            <a:off x="706056" y="1388962"/>
            <a:ext cx="7488820" cy="1077218"/>
          </a:xfrm>
          <a:prstGeom prst="rect">
            <a:avLst/>
          </a:prstGeom>
          <a:noFill/>
        </p:spPr>
        <p:txBody>
          <a:bodyPr wrap="square" rtlCol="0">
            <a:spAutoFit/>
          </a:bodyPr>
          <a:lstStyle/>
          <a:p>
            <a:pPr algn="l"/>
            <a:r>
              <a:rPr lang="fi-FI" sz="3200" b="1" i="0" dirty="0">
                <a:solidFill>
                  <a:srgbClr val="000000"/>
                </a:solidFill>
                <a:effectLst/>
                <a:latin typeface="Arial" panose="020B0604020202020204" pitchFamily="34" charset="0"/>
              </a:rPr>
              <a:t>Alleluia, Alleluia, Alleluia, Alleluia, </a:t>
            </a:r>
          </a:p>
          <a:p>
            <a:pPr algn="l"/>
            <a:r>
              <a:rPr lang="fi-FI" sz="3200" b="1" i="0" dirty="0">
                <a:solidFill>
                  <a:srgbClr val="000000"/>
                </a:solidFill>
                <a:effectLst/>
                <a:latin typeface="Arial" panose="020B0604020202020204" pitchFamily="34" charset="0"/>
              </a:rPr>
              <a:t>Alleluia, Alleluia, Alleluia, Alleluia. </a:t>
            </a:r>
          </a:p>
        </p:txBody>
      </p:sp>
    </p:spTree>
    <p:extLst>
      <p:ext uri="{BB962C8B-B14F-4D97-AF65-F5344CB8AC3E}">
        <p14:creationId xmlns:p14="http://schemas.microsoft.com/office/powerpoint/2010/main" val="16358225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185132"/>
            <a:ext cx="8229600" cy="646331"/>
          </a:xfrm>
          <a:prstGeom prst="rect">
            <a:avLst/>
          </a:prstGeom>
        </p:spPr>
        <p:txBody>
          <a:bodyPr wrap="square" lIns="91440" tIns="45720" rIns="91440" bIns="45720" anchor="t">
            <a:spAutoFit/>
          </a:bodyPr>
          <a:lstStyle/>
          <a:p>
            <a:pPr algn="ctr"/>
            <a:r>
              <a:rPr lang="en-US" sz="3600" b="1" dirty="0">
                <a:latin typeface="Arial" panose="020B0604020202020204" pitchFamily="34" charset="0"/>
                <a:cs typeface="Arial" panose="020B0604020202020204" pitchFamily="34" charset="0"/>
              </a:rPr>
              <a:t>ALL SAINTS GREETING</a:t>
            </a:r>
          </a:p>
        </p:txBody>
      </p:sp>
      <p:sp>
        <p:nvSpPr>
          <p:cNvPr id="7" name="TextBox 6">
            <a:extLst>
              <a:ext uri="{FF2B5EF4-FFF2-40B4-BE49-F238E27FC236}">
                <a16:creationId xmlns:a16="http://schemas.microsoft.com/office/drawing/2014/main" id="{26E0EA98-4D0A-4B1D-AEA0-004227DD00F4}"/>
              </a:ext>
            </a:extLst>
          </p:cNvPr>
          <p:cNvSpPr txBox="1"/>
          <p:nvPr/>
        </p:nvSpPr>
        <p:spPr>
          <a:xfrm>
            <a:off x="457200" y="1238493"/>
            <a:ext cx="8351133" cy="5062924"/>
          </a:xfrm>
          <a:prstGeom prst="rect">
            <a:avLst/>
          </a:prstGeom>
          <a:noFill/>
        </p:spPr>
        <p:txBody>
          <a:bodyPr wrap="square" rtlCol="0">
            <a:spAutoFit/>
          </a:bodyPr>
          <a:lstStyle/>
          <a:p>
            <a:pPr marL="0" marR="0">
              <a:spcBef>
                <a:spcPts val="0"/>
              </a:spcBef>
              <a:spcAft>
                <a:spcPts val="600"/>
              </a:spcAft>
            </a:pP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We gather to worship the One who crafted</a:t>
            </a:r>
          </a:p>
          <a:p>
            <a:pPr marL="0" marR="0">
              <a:spcBef>
                <a:spcPts val="0"/>
              </a:spcBef>
              <a:spcAft>
                <a:spcPts val="600"/>
              </a:spcAft>
            </a:pP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creation out of chaos,</a:t>
            </a:r>
          </a:p>
          <a:p>
            <a:pPr marL="0" marR="0">
              <a:spcBef>
                <a:spcPts val="0"/>
              </a:spcBef>
              <a:spcAft>
                <a:spcPts val="600"/>
              </a:spcAft>
            </a:pPr>
            <a:r>
              <a:rPr lang="en-US"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 our cries of joy join the anthems of the</a:t>
            </a:r>
          </a:p>
          <a:p>
            <a:pPr marL="0" marR="0">
              <a:spcBef>
                <a:spcPts val="0"/>
              </a:spcBef>
              <a:spcAft>
                <a:spcPts val="600"/>
              </a:spcAft>
            </a:pP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universe.</a:t>
            </a:r>
          </a:p>
          <a:p>
            <a:pPr marL="0" marR="0">
              <a:spcBef>
                <a:spcPts val="0"/>
              </a:spcBef>
              <a:spcAft>
                <a:spcPts val="600"/>
              </a:spcAft>
            </a:pPr>
            <a:b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We gather to lift our praise to the God who</a:t>
            </a:r>
          </a:p>
          <a:p>
            <a:pPr marL="0" marR="0">
              <a:spcBef>
                <a:spcPts val="0"/>
              </a:spcBef>
              <a:spcAft>
                <a:spcPts val="600"/>
              </a:spcAft>
            </a:pP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gives us voice,</a:t>
            </a:r>
          </a:p>
          <a:p>
            <a:pPr marL="0" marR="0">
              <a:spcBef>
                <a:spcPts val="0"/>
              </a:spcBef>
              <a:spcAft>
                <a:spcPts val="600"/>
              </a:spcAft>
            </a:pPr>
            <a:r>
              <a:rPr lang="en-US"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 we bring the songs which have echoed</a:t>
            </a:r>
          </a:p>
          <a:p>
            <a:pPr marL="0" marR="0">
              <a:spcBef>
                <a:spcPts val="0"/>
              </a:spcBef>
              <a:spcAft>
                <a:spcPts val="600"/>
              </a:spcAft>
            </a:pP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in our hearts all week long.</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16618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4" name="TextBox 3">
            <a:extLst>
              <a:ext uri="{FF2B5EF4-FFF2-40B4-BE49-F238E27FC236}">
                <a16:creationId xmlns:a16="http://schemas.microsoft.com/office/drawing/2014/main" id="{BF3DEB12-A616-4D04-AB6F-1480FEB6B34A}"/>
              </a:ext>
            </a:extLst>
          </p:cNvPr>
          <p:cNvSpPr txBox="1"/>
          <p:nvPr/>
        </p:nvSpPr>
        <p:spPr>
          <a:xfrm>
            <a:off x="457199" y="1572640"/>
            <a:ext cx="3744411" cy="4401205"/>
          </a:xfrm>
          <a:prstGeom prst="rect">
            <a:avLst/>
          </a:prstGeom>
          <a:noFill/>
        </p:spPr>
        <p:txBody>
          <a:bodyPr wrap="square" rtlCol="0">
            <a:spAutoFit/>
          </a:bodyPr>
          <a:lstStyle/>
          <a:p>
            <a:pPr marL="0" marR="0">
              <a:spcBef>
                <a:spcPts val="0"/>
              </a:spcBef>
              <a:spcAft>
                <a:spcPts val="0"/>
              </a:spcAft>
            </a:pPr>
            <a:r>
              <a:rPr lang="en-US" sz="2800" baseline="30000" dirty="0">
                <a:solidFill>
                  <a:srgbClr val="666666"/>
                </a:solidFill>
                <a:effectLst/>
                <a:latin typeface="Arial" panose="020B0604020202020204" pitchFamily="34" charset="0"/>
                <a:ea typeface="Times New Roman" panose="02020603050405020304" pitchFamily="18" charset="0"/>
              </a:rPr>
              <a:t>1</a:t>
            </a:r>
            <a:r>
              <a:rPr lang="en-US" sz="2800" dirty="0">
                <a:solidFill>
                  <a:srgbClr val="666666"/>
                </a:solidFill>
                <a:effectLst/>
                <a:latin typeface="Arial" panose="020B0604020202020204" pitchFamily="34" charset="0"/>
                <a:ea typeface="Times New Roman" panose="02020603050405020304" pitchFamily="18" charset="0"/>
              </a:rPr>
              <a:t> </a:t>
            </a:r>
            <a:r>
              <a:rPr lang="en-US" sz="2800" dirty="0">
                <a:solidFill>
                  <a:srgbClr val="010000"/>
                </a:solidFill>
                <a:effectLst/>
                <a:latin typeface="Arial" panose="020B0604020202020204" pitchFamily="34" charset="0"/>
                <a:ea typeface="Times New Roman" panose="02020603050405020304" pitchFamily="18" charset="0"/>
              </a:rPr>
              <a:t>Now a certain man was ill, Lazarus of Bethany, the village of Mary and her sister Martha. </a:t>
            </a:r>
            <a:r>
              <a:rPr lang="en-US" sz="2800" baseline="30000" dirty="0">
                <a:solidFill>
                  <a:srgbClr val="777777"/>
                </a:solidFill>
                <a:effectLst/>
                <a:latin typeface="Arial" panose="020B0604020202020204" pitchFamily="34" charset="0"/>
                <a:ea typeface="Times New Roman" panose="02020603050405020304" pitchFamily="18" charset="0"/>
              </a:rPr>
              <a:t>2</a:t>
            </a:r>
            <a:r>
              <a:rPr lang="en-US" sz="2800" dirty="0">
                <a:solidFill>
                  <a:srgbClr val="010000"/>
                </a:solidFill>
                <a:effectLst/>
                <a:latin typeface="Arial" panose="020B0604020202020204" pitchFamily="34" charset="0"/>
                <a:ea typeface="Times New Roman" panose="02020603050405020304" pitchFamily="18" charset="0"/>
              </a:rPr>
              <a:t>Mary was the one who anointed the Lord with perfume and wiped his feet with her hair; her brother Lazarus was ill. </a:t>
            </a:r>
            <a:endParaRPr lang="en-US" sz="2800" kern="1400" dirty="0">
              <a:solidFill>
                <a:srgbClr val="000000"/>
              </a:solidFill>
              <a:effectLst/>
              <a:latin typeface="Arial" panose="020B060402020202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1" y="844416"/>
            <a:ext cx="3639312" cy="530145"/>
          </a:xfrm>
          <a:prstGeom prst="rect">
            <a:avLst/>
          </a:prstGeom>
          <a:noFill/>
        </p:spPr>
        <p:txBody>
          <a:bodyPr wrap="square" rtlCol="0">
            <a:spAutoFit/>
          </a:bodyPr>
          <a:lstStyle/>
          <a:p>
            <a:pPr marL="0" marR="0" algn="ctr">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8" y="1605766"/>
            <a:ext cx="4297680" cy="5262979"/>
          </a:xfrm>
          <a:prstGeom prst="rect">
            <a:avLst/>
          </a:prstGeom>
          <a:noFill/>
        </p:spPr>
        <p:txBody>
          <a:bodyPr wrap="square" rtlCol="0">
            <a:spAutoFit/>
          </a:bodyPr>
          <a:lstStyle/>
          <a:p>
            <a:pPr algn="l"/>
            <a:r>
              <a:rPr lang="es-ES" sz="2800" b="0" i="0" baseline="30000" dirty="0">
                <a:solidFill>
                  <a:srgbClr val="000000"/>
                </a:solidFill>
                <a:effectLst/>
                <a:latin typeface="Arial" panose="020B0604020202020204" pitchFamily="34" charset="0"/>
                <a:cs typeface="Arial" panose="020B0604020202020204" pitchFamily="34" charset="0"/>
              </a:rPr>
              <a:t>1</a:t>
            </a:r>
            <a:r>
              <a:rPr lang="es-ES" sz="2800" b="0" i="0" dirty="0">
                <a:solidFill>
                  <a:srgbClr val="000000"/>
                </a:solidFill>
                <a:effectLst/>
                <a:latin typeface="Arial" panose="020B0604020202020204" pitchFamily="34" charset="0"/>
                <a:cs typeface="Arial" panose="020B0604020202020204" pitchFamily="34" charset="0"/>
              </a:rPr>
              <a:t> Estaba enfermo cierto </a:t>
            </a:r>
            <a:r>
              <a:rPr lang="es-ES" sz="2800" b="0" i="1" dirty="0">
                <a:solidFill>
                  <a:srgbClr val="000000"/>
                </a:solidFill>
                <a:effectLst/>
                <a:latin typeface="Arial" panose="020B0604020202020204" pitchFamily="34" charset="0"/>
                <a:cs typeface="Arial" panose="020B0604020202020204" pitchFamily="34" charset="0"/>
              </a:rPr>
              <a:t>hombre llamado</a:t>
            </a:r>
            <a:r>
              <a:rPr lang="es-ES" sz="2800" b="0" i="0" dirty="0">
                <a:solidFill>
                  <a:srgbClr val="000000"/>
                </a:solidFill>
                <a:effectLst/>
                <a:latin typeface="Arial" panose="020B0604020202020204" pitchFamily="34" charset="0"/>
                <a:cs typeface="Arial" panose="020B0604020202020204" pitchFamily="34" charset="0"/>
              </a:rPr>
              <a:t> Lázaro, de Betania, la aldea de María y de su hermana Marta. </a:t>
            </a:r>
            <a:r>
              <a:rPr lang="es-ES" sz="2800" b="1" i="0" baseline="30000" dirty="0">
                <a:solidFill>
                  <a:srgbClr val="000000"/>
                </a:solidFill>
                <a:effectLst/>
                <a:latin typeface="Arial" panose="020B0604020202020204" pitchFamily="34" charset="0"/>
                <a:cs typeface="Arial" panose="020B0604020202020204" pitchFamily="34" charset="0"/>
              </a:rPr>
              <a:t>2 </a:t>
            </a:r>
            <a:r>
              <a:rPr lang="es-ES" sz="2800" b="0" i="0" dirty="0">
                <a:solidFill>
                  <a:srgbClr val="000000"/>
                </a:solidFill>
                <a:effectLst/>
                <a:latin typeface="Arial" panose="020B0604020202020204" pitchFamily="34" charset="0"/>
                <a:cs typeface="Arial" panose="020B0604020202020204" pitchFamily="34" charset="0"/>
              </a:rPr>
              <a:t>María, cuyo hermano Lázaro estaba enfermo, fue la que ungió al Señor con perfume y le secó los pies con sus cabellos. </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7408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1" y="844416"/>
            <a:ext cx="3663695"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9" y="1605766"/>
            <a:ext cx="389488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3</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Las hermanas entonces mandaron a decir a Jesús: «Señor, el que Tú amas está enfermo».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4</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Cuando Jesús </a:t>
            </a:r>
            <a:r>
              <a:rPr kumimoji="0" lang="es-E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oyó,dijo</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«Esta enfermedad no es para muerte, sino para la gloria de Dios, </a:t>
            </a:r>
          </a:p>
        </p:txBody>
      </p:sp>
      <p:sp>
        <p:nvSpPr>
          <p:cNvPr id="5" name="TextBox 4">
            <a:extLst>
              <a:ext uri="{FF2B5EF4-FFF2-40B4-BE49-F238E27FC236}">
                <a16:creationId xmlns:a16="http://schemas.microsoft.com/office/drawing/2014/main" id="{CCB4D2FB-4114-423B-B878-FF7440B9104D}"/>
              </a:ext>
            </a:extLst>
          </p:cNvPr>
          <p:cNvSpPr txBox="1"/>
          <p:nvPr/>
        </p:nvSpPr>
        <p:spPr>
          <a:xfrm>
            <a:off x="457200" y="1605766"/>
            <a:ext cx="3547641" cy="3970318"/>
          </a:xfrm>
          <a:prstGeom prst="rect">
            <a:avLst/>
          </a:prstGeom>
          <a:noFill/>
        </p:spPr>
        <p:txBody>
          <a:bodyPr wrap="square" rtlCol="0">
            <a:spAutoFit/>
          </a:bodyPr>
          <a:lstStyle/>
          <a:p>
            <a:r>
              <a:rPr lang="en-US" sz="2800" baseline="30000" dirty="0">
                <a:solidFill>
                  <a:srgbClr val="777777"/>
                </a:solidFill>
                <a:effectLst/>
                <a:latin typeface="Arial" panose="020B0604020202020204" pitchFamily="34" charset="0"/>
                <a:ea typeface="Times New Roman" panose="02020603050405020304" pitchFamily="18" charset="0"/>
              </a:rPr>
              <a:t>3</a:t>
            </a:r>
            <a:r>
              <a:rPr lang="en-US" sz="2800" dirty="0">
                <a:solidFill>
                  <a:srgbClr val="010000"/>
                </a:solidFill>
                <a:effectLst/>
                <a:latin typeface="Arial" panose="020B0604020202020204" pitchFamily="34" charset="0"/>
                <a:ea typeface="Times New Roman" panose="02020603050405020304" pitchFamily="18" charset="0"/>
              </a:rPr>
              <a:t>So the sisters sent a message to Jesus, “Lord, he whom you love is ill.” </a:t>
            </a:r>
            <a:r>
              <a:rPr lang="en-US" sz="2800" baseline="30000" dirty="0">
                <a:solidFill>
                  <a:srgbClr val="777777"/>
                </a:solidFill>
                <a:effectLst/>
                <a:latin typeface="Arial" panose="020B0604020202020204" pitchFamily="34" charset="0"/>
                <a:ea typeface="Times New Roman" panose="02020603050405020304" pitchFamily="18" charset="0"/>
              </a:rPr>
              <a:t>4</a:t>
            </a:r>
            <a:r>
              <a:rPr lang="en-US" sz="2800" dirty="0">
                <a:solidFill>
                  <a:srgbClr val="010000"/>
                </a:solidFill>
                <a:effectLst/>
                <a:latin typeface="Arial" panose="020B0604020202020204" pitchFamily="34" charset="0"/>
                <a:ea typeface="Times New Roman" panose="02020603050405020304" pitchFamily="18" charset="0"/>
              </a:rPr>
              <a:t>But when Jesus heard it, he said, “This illness does not lead to death; rather it is for God’s glory,</a:t>
            </a:r>
            <a:endParaRPr lang="en-US" sz="2800" dirty="0"/>
          </a:p>
        </p:txBody>
      </p:sp>
    </p:spTree>
    <p:extLst>
      <p:ext uri="{BB962C8B-B14F-4D97-AF65-F5344CB8AC3E}">
        <p14:creationId xmlns:p14="http://schemas.microsoft.com/office/powerpoint/2010/main" val="123200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1" y="844416"/>
            <a:ext cx="3805754"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9" y="1605766"/>
            <a:ext cx="3894881" cy="3539430"/>
          </a:xfrm>
          <a:prstGeom prst="rect">
            <a:avLst/>
          </a:prstGeom>
          <a:noFill/>
        </p:spPr>
        <p:txBody>
          <a:bodyPr wrap="square" rtlCol="0">
            <a:spAutoFit/>
          </a:bodyPr>
          <a:lstStyle/>
          <a:p>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para que el Hijo de Dios sea glorificado por medio de ella».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5</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 Jesús amaba a Marta, a su hermana y a Lázaro.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6</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Cuando oyó, </a:t>
            </a:r>
            <a:r>
              <a:rPr kumimoji="0" lang="es-ES"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pues,que</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Lázaro</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estaba enfermo, </a:t>
            </a:r>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CB4D2FB-4114-423B-B878-FF7440B9104D}"/>
              </a:ext>
            </a:extLst>
          </p:cNvPr>
          <p:cNvSpPr txBox="1"/>
          <p:nvPr/>
        </p:nvSpPr>
        <p:spPr>
          <a:xfrm>
            <a:off x="457200" y="1605766"/>
            <a:ext cx="3744410" cy="3970318"/>
          </a:xfrm>
          <a:prstGeom prst="rect">
            <a:avLst/>
          </a:prstGeom>
          <a:noFill/>
        </p:spPr>
        <p:txBody>
          <a:bodyPr wrap="square" rtlCol="0">
            <a:spAutoFit/>
          </a:bodyPr>
          <a:lstStyle/>
          <a:p>
            <a:r>
              <a:rPr lang="en-US" sz="2800" dirty="0">
                <a:solidFill>
                  <a:srgbClr val="010000"/>
                </a:solidFill>
                <a:effectLst/>
                <a:latin typeface="Arial" panose="020B0604020202020204" pitchFamily="34" charset="0"/>
                <a:ea typeface="Times New Roman" panose="02020603050405020304" pitchFamily="18" charset="0"/>
              </a:rPr>
              <a:t>so that the Son of God may be glorified through it.” </a:t>
            </a:r>
            <a:r>
              <a:rPr lang="en-US" sz="2800" baseline="30000" dirty="0">
                <a:solidFill>
                  <a:srgbClr val="777777"/>
                </a:solidFill>
                <a:effectLst/>
                <a:latin typeface="Arial" panose="020B0604020202020204" pitchFamily="34" charset="0"/>
                <a:ea typeface="Times New Roman" panose="02020603050405020304" pitchFamily="18" charset="0"/>
              </a:rPr>
              <a:t>5</a:t>
            </a:r>
            <a:r>
              <a:rPr lang="en-US" sz="2800" dirty="0">
                <a:solidFill>
                  <a:srgbClr val="010000"/>
                </a:solidFill>
                <a:effectLst/>
                <a:latin typeface="Arial" panose="020B0604020202020204" pitchFamily="34" charset="0"/>
                <a:ea typeface="Times New Roman" panose="02020603050405020304" pitchFamily="18" charset="0"/>
              </a:rPr>
              <a:t>Accordingly, though Jesus loved Martha and her sister and Lazarus, </a:t>
            </a:r>
            <a:r>
              <a:rPr lang="en-US" sz="2800" baseline="30000" dirty="0">
                <a:solidFill>
                  <a:srgbClr val="777777"/>
                </a:solidFill>
                <a:effectLst/>
                <a:latin typeface="Arial" panose="020B0604020202020204" pitchFamily="34" charset="0"/>
                <a:ea typeface="Times New Roman" panose="02020603050405020304" pitchFamily="18" charset="0"/>
              </a:rPr>
              <a:t>6</a:t>
            </a:r>
            <a:r>
              <a:rPr lang="en-US" sz="2800" dirty="0">
                <a:solidFill>
                  <a:srgbClr val="010000"/>
                </a:solidFill>
                <a:effectLst/>
                <a:latin typeface="Arial" panose="020B0604020202020204" pitchFamily="34" charset="0"/>
                <a:ea typeface="Times New Roman" panose="02020603050405020304" pitchFamily="18" charset="0"/>
              </a:rPr>
              <a:t>after having heard that Lazarus was ill, </a:t>
            </a:r>
            <a:endParaRPr lang="en-US" sz="2800" dirty="0"/>
          </a:p>
        </p:txBody>
      </p:sp>
    </p:spTree>
    <p:extLst>
      <p:ext uri="{BB962C8B-B14F-4D97-AF65-F5344CB8AC3E}">
        <p14:creationId xmlns:p14="http://schemas.microsoft.com/office/powerpoint/2010/main" val="2230704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0" y="844416"/>
            <a:ext cx="3755985"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9" y="1605766"/>
            <a:ext cx="4118143" cy="4401205"/>
          </a:xfrm>
          <a:prstGeom prst="rect">
            <a:avLst/>
          </a:prstGeom>
          <a:noFill/>
        </p:spPr>
        <p:txBody>
          <a:bodyPr wrap="square" rtlCol="0">
            <a:spAutoFit/>
          </a:bodyPr>
          <a:lstStyle/>
          <a:p>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entonces se quedó dos días </a:t>
            </a:r>
            <a:r>
              <a:rPr kumimoji="0" lang="es-E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más</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en el lugar donde estaba.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7</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Luego, después de esto, dijo* a </a:t>
            </a:r>
            <a:r>
              <a:rPr kumimoji="0" lang="es-ES"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Susdiscípulos</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«Vamos de nuevo </a:t>
            </a:r>
            <a:r>
              <a:rPr kumimoji="0" lang="es-ES"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aJudea</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8</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Los discípulos le dijeron*: «Rabí</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30000" noProof="0" dirty="0">
                <a:ln>
                  <a:noFill/>
                </a:ln>
                <a:solidFill>
                  <a:srgbClr val="4A4A4A"/>
                </a:solidFill>
                <a:effectLst/>
                <a:uLnTx/>
                <a:uFillTx/>
                <a:latin typeface="Arial" panose="020B0604020202020204" pitchFamily="34" charset="0"/>
                <a:ea typeface="+mn-ea"/>
                <a:cs typeface="Arial" panose="020B0604020202020204" pitchFamily="34" charset="0"/>
                <a:hlinkClick r:id="rId3" tooltip="See footnote a"/>
              </a:rPr>
              <a:t>a</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hace poco que</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30000" noProof="0" dirty="0">
                <a:ln>
                  <a:noFill/>
                </a:ln>
                <a:solidFill>
                  <a:srgbClr val="4A4A4A"/>
                </a:solidFill>
                <a:effectLst/>
                <a:uLnTx/>
                <a:uFillTx/>
                <a:latin typeface="Arial" panose="020B0604020202020204" pitchFamily="34" charset="0"/>
                <a:ea typeface="+mn-ea"/>
                <a:cs typeface="Arial" panose="020B0604020202020204" pitchFamily="34" charset="0"/>
                <a:hlinkClick r:id="rId4" tooltip="See footnote b"/>
              </a:rPr>
              <a:t>b</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los judíos te querían apedrear,</a:t>
            </a:r>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CB4D2FB-4114-423B-B878-FF7440B9104D}"/>
              </a:ext>
            </a:extLst>
          </p:cNvPr>
          <p:cNvSpPr txBox="1"/>
          <p:nvPr/>
        </p:nvSpPr>
        <p:spPr>
          <a:xfrm>
            <a:off x="457200" y="1605766"/>
            <a:ext cx="3755985" cy="4832092"/>
          </a:xfrm>
          <a:prstGeom prst="rect">
            <a:avLst/>
          </a:prstGeom>
          <a:noFill/>
        </p:spPr>
        <p:txBody>
          <a:bodyPr wrap="square" rtlCol="0">
            <a:spAutoFit/>
          </a:bodyPr>
          <a:lstStyle/>
          <a:p>
            <a:r>
              <a:rPr lang="en-US" sz="2800" dirty="0">
                <a:solidFill>
                  <a:srgbClr val="010000"/>
                </a:solidFill>
                <a:effectLst/>
                <a:latin typeface="Arial" panose="020B0604020202020204" pitchFamily="34" charset="0"/>
                <a:ea typeface="Times New Roman" panose="02020603050405020304" pitchFamily="18" charset="0"/>
              </a:rPr>
              <a:t>he stayed two days longer in the place where he was. </a:t>
            </a:r>
            <a:r>
              <a:rPr lang="en-US" sz="2800" baseline="30000" dirty="0">
                <a:solidFill>
                  <a:srgbClr val="777777"/>
                </a:solidFill>
                <a:effectLst/>
                <a:latin typeface="Arial" panose="020B0604020202020204" pitchFamily="34" charset="0"/>
                <a:ea typeface="Times New Roman" panose="02020603050405020304" pitchFamily="18" charset="0"/>
              </a:rPr>
              <a:t>7</a:t>
            </a:r>
            <a:r>
              <a:rPr lang="en-US" sz="2800" dirty="0">
                <a:solidFill>
                  <a:srgbClr val="010000"/>
                </a:solidFill>
                <a:effectLst/>
                <a:latin typeface="Arial" panose="020B0604020202020204" pitchFamily="34" charset="0"/>
                <a:ea typeface="Times New Roman" panose="02020603050405020304" pitchFamily="18" charset="0"/>
              </a:rPr>
              <a:t>Then after this he said to the disciples, “Let us go to Judea again.”  </a:t>
            </a:r>
            <a:r>
              <a:rPr lang="en-US" sz="2800" baseline="30000" dirty="0">
                <a:solidFill>
                  <a:srgbClr val="777777"/>
                </a:solidFill>
                <a:effectLst/>
                <a:latin typeface="Arial" panose="020B0604020202020204" pitchFamily="34" charset="0"/>
                <a:ea typeface="Times New Roman" panose="02020603050405020304" pitchFamily="18" charset="0"/>
              </a:rPr>
              <a:t>8</a:t>
            </a:r>
            <a:r>
              <a:rPr lang="en-US" sz="2800" dirty="0">
                <a:solidFill>
                  <a:srgbClr val="010000"/>
                </a:solidFill>
                <a:effectLst/>
                <a:latin typeface="Arial" panose="020B0604020202020204" pitchFamily="34" charset="0"/>
                <a:ea typeface="Times New Roman" panose="02020603050405020304" pitchFamily="18" charset="0"/>
              </a:rPr>
              <a:t>The disciples said to him, “Rabbi, the Jews were just now trying to stone you, </a:t>
            </a:r>
            <a:endParaRPr lang="en-US" sz="2800" dirty="0"/>
          </a:p>
        </p:txBody>
      </p:sp>
    </p:spTree>
    <p:extLst>
      <p:ext uri="{BB962C8B-B14F-4D97-AF65-F5344CB8AC3E}">
        <p14:creationId xmlns:p14="http://schemas.microsoft.com/office/powerpoint/2010/main" val="2989498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1" y="844416"/>
            <a:ext cx="3805754"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79219" y="1605766"/>
            <a:ext cx="3894881" cy="3108543"/>
          </a:xfrm>
          <a:prstGeom prst="rect">
            <a:avLst/>
          </a:prstGeom>
          <a:noFill/>
        </p:spPr>
        <p:txBody>
          <a:bodyPr wrap="square" rtlCol="0">
            <a:spAutoFit/>
          </a:bodyPr>
          <a:lstStyle/>
          <a:p>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¿y vas allá otra vez?».</a:t>
            </a:r>
          </a:p>
          <a:p>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9 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Jesús respondió: </a:t>
            </a:r>
          </a:p>
          <a:p>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 hay doce horas en el día? Si alguien anda de día no tropieza, porque ve la luz de este mundo. </a:t>
            </a:r>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CB4D2FB-4114-423B-B878-FF7440B9104D}"/>
              </a:ext>
            </a:extLst>
          </p:cNvPr>
          <p:cNvSpPr txBox="1"/>
          <p:nvPr/>
        </p:nvSpPr>
        <p:spPr>
          <a:xfrm>
            <a:off x="457200" y="1605766"/>
            <a:ext cx="3755985" cy="3970318"/>
          </a:xfrm>
          <a:prstGeom prst="rect">
            <a:avLst/>
          </a:prstGeom>
          <a:noFill/>
        </p:spPr>
        <p:txBody>
          <a:bodyPr wrap="square" rtlCol="0">
            <a:spAutoFit/>
          </a:bodyPr>
          <a:lstStyle/>
          <a:p>
            <a:r>
              <a:rPr lang="en-US" sz="2800" dirty="0">
                <a:solidFill>
                  <a:srgbClr val="010000"/>
                </a:solidFill>
                <a:effectLst/>
                <a:latin typeface="Arial" panose="020B0604020202020204" pitchFamily="34" charset="0"/>
                <a:ea typeface="Times New Roman" panose="02020603050405020304" pitchFamily="18" charset="0"/>
              </a:rPr>
              <a:t>and are you going there again?”</a:t>
            </a:r>
            <a:r>
              <a:rPr lang="en-US" sz="2800" baseline="30000" dirty="0">
                <a:solidFill>
                  <a:srgbClr val="777777"/>
                </a:solidFill>
                <a:effectLst/>
                <a:latin typeface="Arial" panose="020B0604020202020204" pitchFamily="34" charset="0"/>
                <a:ea typeface="Times New Roman" panose="02020603050405020304" pitchFamily="18" charset="0"/>
              </a:rPr>
              <a:t>9</a:t>
            </a:r>
            <a:r>
              <a:rPr lang="en-US" sz="2800" dirty="0">
                <a:solidFill>
                  <a:srgbClr val="010000"/>
                </a:solidFill>
                <a:effectLst/>
                <a:latin typeface="Arial" panose="020B0604020202020204" pitchFamily="34" charset="0"/>
                <a:ea typeface="Times New Roman" panose="02020603050405020304" pitchFamily="18" charset="0"/>
              </a:rPr>
              <a:t>Jesus answered, “Are there not twelve hours of daylight? Those who walk during the day do not stumble, because they see the light of this world. </a:t>
            </a:r>
            <a:endParaRPr lang="en-US" sz="2800" dirty="0"/>
          </a:p>
        </p:txBody>
      </p:sp>
    </p:spTree>
    <p:extLst>
      <p:ext uri="{BB962C8B-B14F-4D97-AF65-F5344CB8AC3E}">
        <p14:creationId xmlns:p14="http://schemas.microsoft.com/office/powerpoint/2010/main" val="4212096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0" y="844416"/>
            <a:ext cx="3755985"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9" y="1605766"/>
            <a:ext cx="389488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10</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Pero si alguien anda de noche, tropieza, porque la luz no está en él».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11</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Dijo esto, y después añadió</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30000" noProof="0" dirty="0">
                <a:ln>
                  <a:noFill/>
                </a:ln>
                <a:solidFill>
                  <a:srgbClr val="4A4A4A"/>
                </a:solidFill>
                <a:effectLst/>
                <a:uLnTx/>
                <a:uFillTx/>
                <a:latin typeface="Arial" panose="020B0604020202020204" pitchFamily="34" charset="0"/>
                <a:ea typeface="+mn-ea"/>
                <a:cs typeface="Arial" panose="020B0604020202020204" pitchFamily="34" charset="0"/>
                <a:hlinkClick r:id="rId3" tooltip="See footnote c"/>
              </a:rPr>
              <a:t>c</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«Nuestro amigo Lázaro se ha dormido; pero voy a despertarlo». </a:t>
            </a:r>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CB4D2FB-4114-423B-B878-FF7440B9104D}"/>
              </a:ext>
            </a:extLst>
          </p:cNvPr>
          <p:cNvSpPr txBox="1"/>
          <p:nvPr/>
        </p:nvSpPr>
        <p:spPr>
          <a:xfrm>
            <a:off x="457200" y="1605766"/>
            <a:ext cx="3755985" cy="3970318"/>
          </a:xfrm>
          <a:prstGeom prst="rect">
            <a:avLst/>
          </a:prstGeom>
          <a:noFill/>
        </p:spPr>
        <p:txBody>
          <a:bodyPr wrap="square" rtlCol="0">
            <a:spAutoFit/>
          </a:bodyPr>
          <a:lstStyle/>
          <a:p>
            <a:r>
              <a:rPr lang="en-US" sz="2800" baseline="30000" dirty="0">
                <a:solidFill>
                  <a:srgbClr val="777777"/>
                </a:solidFill>
                <a:effectLst/>
                <a:latin typeface="Arial" panose="020B0604020202020204" pitchFamily="34" charset="0"/>
                <a:ea typeface="Times New Roman" panose="02020603050405020304" pitchFamily="18" charset="0"/>
              </a:rPr>
              <a:t>10</a:t>
            </a:r>
            <a:r>
              <a:rPr lang="en-US" sz="2800" dirty="0">
                <a:solidFill>
                  <a:srgbClr val="010000"/>
                </a:solidFill>
                <a:effectLst/>
                <a:latin typeface="Arial" panose="020B0604020202020204" pitchFamily="34" charset="0"/>
                <a:ea typeface="Times New Roman" panose="02020603050405020304" pitchFamily="18" charset="0"/>
              </a:rPr>
              <a:t>But those who walk at night stumble, because the light is not in them.” </a:t>
            </a:r>
            <a:r>
              <a:rPr lang="en-US" sz="2800" baseline="30000" dirty="0">
                <a:solidFill>
                  <a:srgbClr val="777777"/>
                </a:solidFill>
                <a:effectLst/>
                <a:latin typeface="Arial" panose="020B0604020202020204" pitchFamily="34" charset="0"/>
                <a:ea typeface="Times New Roman" panose="02020603050405020304" pitchFamily="18" charset="0"/>
              </a:rPr>
              <a:t>11</a:t>
            </a:r>
            <a:r>
              <a:rPr lang="en-US" sz="2800" dirty="0">
                <a:solidFill>
                  <a:srgbClr val="010000"/>
                </a:solidFill>
                <a:effectLst/>
                <a:latin typeface="Arial" panose="020B0604020202020204" pitchFamily="34" charset="0"/>
                <a:ea typeface="Times New Roman" panose="02020603050405020304" pitchFamily="18" charset="0"/>
              </a:rPr>
              <a:t>After saying this, he told them, “Our friend Lazarus has fallen asleep, but I am going there to awaken him.”</a:t>
            </a:r>
            <a:endParaRPr lang="en-US" sz="2800" dirty="0"/>
          </a:p>
        </p:txBody>
      </p:sp>
    </p:spTree>
    <p:extLst>
      <p:ext uri="{BB962C8B-B14F-4D97-AF65-F5344CB8AC3E}">
        <p14:creationId xmlns:p14="http://schemas.microsoft.com/office/powerpoint/2010/main" val="2730027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0" y="844416"/>
            <a:ext cx="3755985"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9" y="1605766"/>
            <a:ext cx="3894881" cy="4832092"/>
          </a:xfrm>
          <a:prstGeom prst="rect">
            <a:avLst/>
          </a:prstGeom>
          <a:noFill/>
        </p:spPr>
        <p:txBody>
          <a:bodyPr wrap="square" rtlCol="0">
            <a:spAutoFit/>
          </a:bodyPr>
          <a:lstStyle/>
          <a:p>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12</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Los discípulos entonces le dijeron: «Señor, si se ha dormido, se recuperará</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30000" noProof="0" dirty="0">
                <a:ln>
                  <a:noFill/>
                </a:ln>
                <a:solidFill>
                  <a:srgbClr val="4A4A4A"/>
                </a:solidFill>
                <a:effectLst/>
                <a:uLnTx/>
                <a:uFillTx/>
                <a:latin typeface="Arial" panose="020B0604020202020204" pitchFamily="34" charset="0"/>
                <a:ea typeface="+mn-ea"/>
                <a:cs typeface="Arial" panose="020B0604020202020204" pitchFamily="34" charset="0"/>
                <a:hlinkClick r:id="rId3" tooltip="See footnote d"/>
              </a:rPr>
              <a:t>d</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13 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Jesús había hablado de la muerte de Lázaro</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30000" noProof="0" dirty="0">
                <a:ln>
                  <a:noFill/>
                </a:ln>
                <a:solidFill>
                  <a:srgbClr val="4A4A4A"/>
                </a:solidFill>
                <a:effectLst/>
                <a:uLnTx/>
                <a:uFillTx/>
                <a:latin typeface="Arial" panose="020B0604020202020204" pitchFamily="34" charset="0"/>
                <a:ea typeface="+mn-ea"/>
                <a:cs typeface="Arial" panose="020B0604020202020204" pitchFamily="34" charset="0"/>
                <a:hlinkClick r:id="rId4" tooltip="See footnote e"/>
              </a:rPr>
              <a:t>e</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pero ellos creyeron que hablaba literalmente del sueño</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30000" noProof="0" dirty="0">
                <a:ln>
                  <a:noFill/>
                </a:ln>
                <a:solidFill>
                  <a:srgbClr val="4A4A4A"/>
                </a:solidFill>
                <a:effectLst/>
                <a:uLnTx/>
                <a:uFillTx/>
                <a:latin typeface="Arial" panose="020B0604020202020204" pitchFamily="34" charset="0"/>
                <a:ea typeface="+mn-ea"/>
                <a:cs typeface="Arial" panose="020B0604020202020204" pitchFamily="34" charset="0"/>
                <a:hlinkClick r:id="rId5" tooltip="See footnote f"/>
              </a:rPr>
              <a:t>f</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CB4D2FB-4114-423B-B878-FF7440B9104D}"/>
              </a:ext>
            </a:extLst>
          </p:cNvPr>
          <p:cNvSpPr txBox="1"/>
          <p:nvPr/>
        </p:nvSpPr>
        <p:spPr>
          <a:xfrm>
            <a:off x="457200" y="1605766"/>
            <a:ext cx="3755985" cy="4401205"/>
          </a:xfrm>
          <a:prstGeom prst="rect">
            <a:avLst/>
          </a:prstGeom>
          <a:noFill/>
        </p:spPr>
        <p:txBody>
          <a:bodyPr wrap="square" rtlCol="0">
            <a:spAutoFit/>
          </a:bodyPr>
          <a:lstStyle/>
          <a:p>
            <a:r>
              <a:rPr lang="en-US" sz="2800" baseline="30000" dirty="0">
                <a:solidFill>
                  <a:srgbClr val="777777"/>
                </a:solidFill>
                <a:effectLst/>
                <a:latin typeface="Arial" panose="020B0604020202020204" pitchFamily="34" charset="0"/>
                <a:ea typeface="Times New Roman" panose="02020603050405020304" pitchFamily="18" charset="0"/>
              </a:rPr>
              <a:t>12</a:t>
            </a:r>
            <a:r>
              <a:rPr lang="en-US" sz="2800" dirty="0">
                <a:solidFill>
                  <a:srgbClr val="010000"/>
                </a:solidFill>
                <a:effectLst/>
                <a:latin typeface="Arial" panose="020B0604020202020204" pitchFamily="34" charset="0"/>
                <a:ea typeface="Times New Roman" panose="02020603050405020304" pitchFamily="18" charset="0"/>
              </a:rPr>
              <a:t>The disciples said to him, “Lord, if he has fallen asleep, he will be all right.” </a:t>
            </a:r>
            <a:r>
              <a:rPr lang="en-US" sz="2800" baseline="30000" dirty="0">
                <a:solidFill>
                  <a:srgbClr val="777777"/>
                </a:solidFill>
                <a:effectLst/>
                <a:latin typeface="Arial" panose="020B0604020202020204" pitchFamily="34" charset="0"/>
                <a:ea typeface="Times New Roman" panose="02020603050405020304" pitchFamily="18" charset="0"/>
              </a:rPr>
              <a:t>13</a:t>
            </a:r>
            <a:r>
              <a:rPr lang="en-US" sz="2800" dirty="0">
                <a:solidFill>
                  <a:srgbClr val="010000"/>
                </a:solidFill>
                <a:effectLst/>
                <a:latin typeface="Arial" panose="020B0604020202020204" pitchFamily="34" charset="0"/>
                <a:ea typeface="Times New Roman" panose="02020603050405020304" pitchFamily="18" charset="0"/>
              </a:rPr>
              <a:t>Jesus, however, had been speaking about his death, but they thought that he was referring merely to sleep.</a:t>
            </a:r>
            <a:endParaRPr lang="en-US" sz="2800" dirty="0"/>
          </a:p>
        </p:txBody>
      </p:sp>
    </p:spTree>
    <p:extLst>
      <p:ext uri="{BB962C8B-B14F-4D97-AF65-F5344CB8AC3E}">
        <p14:creationId xmlns:p14="http://schemas.microsoft.com/office/powerpoint/2010/main" val="3890114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1" y="844416"/>
            <a:ext cx="3688080"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9" y="1503973"/>
            <a:ext cx="4352081" cy="4832092"/>
          </a:xfrm>
          <a:prstGeom prst="rect">
            <a:avLst/>
          </a:prstGeom>
          <a:noFill/>
        </p:spPr>
        <p:txBody>
          <a:bodyPr wrap="square" rtlCol="0">
            <a:spAutoFit/>
          </a:bodyPr>
          <a:lstStyle/>
          <a:p>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14</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Entonces Jesús, por eso, les dijo claramente: «Lázaro ha muerto;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15</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 por causa de ustedes me alegro de no haber estado allí, para que crean; pero vamos a </a:t>
            </a:r>
            <a:r>
              <a:rPr kumimoji="0" lang="es-ES" sz="28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dondeestá</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él». </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p>
          <a:p>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16</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Tomás, llamado el Dídimo</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30000" noProof="0" dirty="0">
                <a:ln>
                  <a:noFill/>
                </a:ln>
                <a:solidFill>
                  <a:srgbClr val="4A4A4A"/>
                </a:solidFill>
                <a:effectLst/>
                <a:uLnTx/>
                <a:uFillTx/>
                <a:latin typeface="Arial" panose="020B0604020202020204" pitchFamily="34" charset="0"/>
                <a:ea typeface="+mn-ea"/>
                <a:cs typeface="Arial" panose="020B0604020202020204" pitchFamily="34" charset="0"/>
                <a:hlinkClick r:id="rId3" tooltip="See footnote g"/>
              </a:rPr>
              <a:t>g</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dijo entonces a </a:t>
            </a:r>
            <a:r>
              <a:rPr kumimoji="0" lang="es-E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sus</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condiscípulos:</a:t>
            </a:r>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CB4D2FB-4114-423B-B878-FF7440B9104D}"/>
              </a:ext>
            </a:extLst>
          </p:cNvPr>
          <p:cNvSpPr txBox="1"/>
          <p:nvPr/>
        </p:nvSpPr>
        <p:spPr>
          <a:xfrm>
            <a:off x="457200" y="1605766"/>
            <a:ext cx="3779134" cy="4832092"/>
          </a:xfrm>
          <a:prstGeom prst="rect">
            <a:avLst/>
          </a:prstGeom>
          <a:noFill/>
        </p:spPr>
        <p:txBody>
          <a:bodyPr wrap="square" rtlCol="0">
            <a:spAutoFit/>
          </a:bodyPr>
          <a:lstStyle/>
          <a:p>
            <a:r>
              <a:rPr lang="en-US" sz="2800" baseline="30000" dirty="0">
                <a:solidFill>
                  <a:srgbClr val="777777"/>
                </a:solidFill>
                <a:effectLst/>
                <a:latin typeface="Arial" panose="020B0604020202020204" pitchFamily="34" charset="0"/>
                <a:ea typeface="Times New Roman" panose="02020603050405020304" pitchFamily="18" charset="0"/>
              </a:rPr>
              <a:t>14</a:t>
            </a:r>
            <a:r>
              <a:rPr lang="en-US" sz="2800" dirty="0">
                <a:solidFill>
                  <a:srgbClr val="010000"/>
                </a:solidFill>
                <a:effectLst/>
                <a:latin typeface="Arial" panose="020B0604020202020204" pitchFamily="34" charset="0"/>
                <a:ea typeface="Times New Roman" panose="02020603050405020304" pitchFamily="18" charset="0"/>
              </a:rPr>
              <a:t>Then Jesus told them plainly, “Lazarus is dead. </a:t>
            </a:r>
            <a:r>
              <a:rPr lang="en-US" sz="2800" baseline="30000" dirty="0">
                <a:solidFill>
                  <a:srgbClr val="777777"/>
                </a:solidFill>
                <a:effectLst/>
                <a:latin typeface="Arial" panose="020B0604020202020204" pitchFamily="34" charset="0"/>
                <a:ea typeface="Times New Roman" panose="02020603050405020304" pitchFamily="18" charset="0"/>
              </a:rPr>
              <a:t>15</a:t>
            </a:r>
            <a:r>
              <a:rPr lang="en-US" sz="2800" dirty="0">
                <a:solidFill>
                  <a:srgbClr val="010000"/>
                </a:solidFill>
                <a:effectLst/>
                <a:latin typeface="Arial" panose="020B0604020202020204" pitchFamily="34" charset="0"/>
                <a:ea typeface="Times New Roman" panose="02020603050405020304" pitchFamily="18" charset="0"/>
              </a:rPr>
              <a:t>For your sake I am glad I was not there, so that you may believe. But let us go to him.” </a:t>
            </a:r>
            <a:r>
              <a:rPr lang="en-US" sz="2800" baseline="30000" dirty="0">
                <a:solidFill>
                  <a:srgbClr val="777777"/>
                </a:solidFill>
                <a:effectLst/>
                <a:latin typeface="Arial" panose="020B0604020202020204" pitchFamily="34" charset="0"/>
                <a:ea typeface="Times New Roman" panose="02020603050405020304" pitchFamily="18" charset="0"/>
              </a:rPr>
              <a:t>16</a:t>
            </a:r>
            <a:r>
              <a:rPr lang="en-US" sz="2800" dirty="0">
                <a:solidFill>
                  <a:srgbClr val="010000"/>
                </a:solidFill>
                <a:effectLst/>
                <a:latin typeface="Arial" panose="020B0604020202020204" pitchFamily="34" charset="0"/>
                <a:ea typeface="Times New Roman" panose="02020603050405020304" pitchFamily="18" charset="0"/>
              </a:rPr>
              <a:t>Thomas, who was called the Twin, said to his fellow disciples, “Let us also go, </a:t>
            </a:r>
            <a:endParaRPr lang="en-US" sz="2800" dirty="0"/>
          </a:p>
        </p:txBody>
      </p:sp>
    </p:spTree>
    <p:extLst>
      <p:ext uri="{BB962C8B-B14F-4D97-AF65-F5344CB8AC3E}">
        <p14:creationId xmlns:p14="http://schemas.microsoft.com/office/powerpoint/2010/main" val="2821584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0" y="844416"/>
            <a:ext cx="3593939"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9" y="1605766"/>
            <a:ext cx="3894881" cy="4401205"/>
          </a:xfrm>
          <a:prstGeom prst="rect">
            <a:avLst/>
          </a:prstGeom>
          <a:noFill/>
        </p:spPr>
        <p:txBody>
          <a:bodyPr wrap="square" rtlCol="0">
            <a:spAutoFit/>
          </a:bodyPr>
          <a:lstStyle/>
          <a:p>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«Vamos nosotros también para morir con Él».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17</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Llegó, pues, Jesús y halló que ya hacía cuatro días que Lázaro estaba en el sepulcro.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18</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Betania estaba cerca de Jerusalén, como a tres kilómetros; </a:t>
            </a: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17412DA-78B6-40BC-B3B3-0CAB713F6DCC}"/>
              </a:ext>
            </a:extLst>
          </p:cNvPr>
          <p:cNvSpPr txBox="1"/>
          <p:nvPr/>
        </p:nvSpPr>
        <p:spPr>
          <a:xfrm>
            <a:off x="457200" y="1788637"/>
            <a:ext cx="3593939" cy="4218334"/>
          </a:xfrm>
          <a:prstGeom prst="rect">
            <a:avLst/>
          </a:prstGeom>
          <a:noFill/>
        </p:spPr>
        <p:txBody>
          <a:bodyPr wrap="square" rtlCol="0">
            <a:spAutoFit/>
          </a:bodyPr>
          <a:lstStyle/>
          <a:p>
            <a:pPr marL="0" marR="0">
              <a:lnSpc>
                <a:spcPct val="107000"/>
              </a:lnSpc>
              <a:spcBef>
                <a:spcPts val="0"/>
              </a:spcBef>
              <a:spcAft>
                <a:spcPts val="0"/>
              </a:spcAft>
            </a:pPr>
            <a:r>
              <a:rPr lang="en-US" sz="2800" dirty="0">
                <a:solidFill>
                  <a:srgbClr val="010000"/>
                </a:solidFill>
                <a:effectLst/>
                <a:latin typeface="Arial" panose="020B0604020202020204" pitchFamily="34" charset="0"/>
                <a:ea typeface="Times New Roman" panose="02020603050405020304" pitchFamily="18" charset="0"/>
                <a:cs typeface="Times New Roman" panose="02020603050405020304" pitchFamily="18" charset="0"/>
              </a:rPr>
              <a:t>that we may die with him.” </a:t>
            </a:r>
            <a:r>
              <a:rPr lang="en-US" sz="2800" baseline="30000" dirty="0">
                <a:solidFill>
                  <a:srgbClr val="777777"/>
                </a:solidFill>
                <a:effectLst/>
                <a:latin typeface="Arial" panose="020B0604020202020204" pitchFamily="34" charset="0"/>
                <a:ea typeface="Times New Roman" panose="02020603050405020304" pitchFamily="18" charset="0"/>
              </a:rPr>
              <a:t>17</a:t>
            </a:r>
            <a:r>
              <a:rPr lang="en-US" sz="2800" dirty="0">
                <a:solidFill>
                  <a:srgbClr val="010000"/>
                </a:solidFill>
                <a:effectLst/>
                <a:latin typeface="Arial" panose="020B0604020202020204" pitchFamily="34" charset="0"/>
                <a:ea typeface="Times New Roman" panose="02020603050405020304" pitchFamily="18" charset="0"/>
              </a:rPr>
              <a:t>When Jesus arrived, he found that Lazarus had already been in the tomb four days. </a:t>
            </a:r>
            <a:r>
              <a:rPr lang="en-US" sz="2800" baseline="30000" dirty="0">
                <a:solidFill>
                  <a:srgbClr val="777777"/>
                </a:solidFill>
                <a:effectLst/>
                <a:latin typeface="Arial" panose="020B0604020202020204" pitchFamily="34" charset="0"/>
                <a:ea typeface="Times New Roman" panose="02020603050405020304" pitchFamily="18" charset="0"/>
              </a:rPr>
              <a:t>18</a:t>
            </a:r>
            <a:r>
              <a:rPr lang="en-US" sz="2800" dirty="0">
                <a:solidFill>
                  <a:srgbClr val="010000"/>
                </a:solidFill>
                <a:effectLst/>
                <a:latin typeface="Arial" panose="020B0604020202020204" pitchFamily="34" charset="0"/>
                <a:ea typeface="Times New Roman" panose="02020603050405020304" pitchFamily="18" charset="0"/>
              </a:rPr>
              <a:t>Now Bethany was near Jerusalem, some two miles away,</a:t>
            </a:r>
            <a:endParaRPr lang="en-US" sz="2800" dirty="0"/>
          </a:p>
        </p:txBody>
      </p:sp>
    </p:spTree>
    <p:extLst>
      <p:ext uri="{BB962C8B-B14F-4D97-AF65-F5344CB8AC3E}">
        <p14:creationId xmlns:p14="http://schemas.microsoft.com/office/powerpoint/2010/main" val="4180111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1" y="844416"/>
            <a:ext cx="3590544"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9" y="1605766"/>
            <a:ext cx="4118143" cy="4832092"/>
          </a:xfrm>
          <a:prstGeom prst="rect">
            <a:avLst/>
          </a:prstGeom>
          <a:noFill/>
        </p:spPr>
        <p:txBody>
          <a:bodyPr wrap="square" rtlCol="0">
            <a:spAutoFit/>
          </a:bodyPr>
          <a:lstStyle/>
          <a:p>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19</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 muchos de los judíos habían venido a </a:t>
            </a:r>
            <a:r>
              <a:rPr kumimoji="0" lang="es-E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 casa de</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Marta y María, para consolarlas por </a:t>
            </a:r>
            <a:r>
              <a:rPr kumimoji="0" lang="es-E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 muerte de su</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hermano.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20</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Entonces Marta, cuando oyó que Jesús venía, lo fue a recibir, pero María se quedó sentada en casa.</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F7BC42-BB37-4976-AF77-E33F3A666B24}"/>
              </a:ext>
            </a:extLst>
          </p:cNvPr>
          <p:cNvSpPr txBox="1"/>
          <p:nvPr/>
        </p:nvSpPr>
        <p:spPr>
          <a:xfrm>
            <a:off x="461747" y="1605766"/>
            <a:ext cx="3485220" cy="4401205"/>
          </a:xfrm>
          <a:prstGeom prst="rect">
            <a:avLst/>
          </a:prstGeom>
          <a:noFill/>
        </p:spPr>
        <p:txBody>
          <a:bodyPr wrap="square" rtlCol="0">
            <a:spAutoFit/>
          </a:bodyPr>
          <a:lstStyle/>
          <a:p>
            <a:r>
              <a:rPr lang="en-US" sz="2800" baseline="30000" dirty="0">
                <a:solidFill>
                  <a:srgbClr val="777777"/>
                </a:solidFill>
                <a:effectLst/>
                <a:latin typeface="Arial" panose="020B0604020202020204" pitchFamily="34" charset="0"/>
                <a:ea typeface="Times New Roman" panose="02020603050405020304" pitchFamily="18" charset="0"/>
              </a:rPr>
              <a:t>19</a:t>
            </a:r>
            <a:r>
              <a:rPr lang="en-US" sz="2800" dirty="0">
                <a:solidFill>
                  <a:srgbClr val="010000"/>
                </a:solidFill>
                <a:effectLst/>
                <a:latin typeface="Arial" panose="020B0604020202020204" pitchFamily="34" charset="0"/>
                <a:ea typeface="Times New Roman" panose="02020603050405020304" pitchFamily="18" charset="0"/>
              </a:rPr>
              <a:t>and many of the Jews had come to Martha and Mary to console them about their brother. </a:t>
            </a:r>
            <a:r>
              <a:rPr lang="en-US" sz="2800" baseline="30000" dirty="0">
                <a:solidFill>
                  <a:srgbClr val="777777"/>
                </a:solidFill>
                <a:effectLst/>
                <a:latin typeface="Arial" panose="020B0604020202020204" pitchFamily="34" charset="0"/>
                <a:ea typeface="Times New Roman" panose="02020603050405020304" pitchFamily="18" charset="0"/>
              </a:rPr>
              <a:t>20</a:t>
            </a:r>
            <a:r>
              <a:rPr lang="en-US" sz="2800" dirty="0">
                <a:solidFill>
                  <a:srgbClr val="010000"/>
                </a:solidFill>
                <a:effectLst/>
                <a:latin typeface="Arial" panose="020B0604020202020204" pitchFamily="34" charset="0"/>
                <a:ea typeface="Times New Roman" panose="02020603050405020304" pitchFamily="18" charset="0"/>
              </a:rPr>
              <a:t>When Martha heard that Jesus was coming, she went and met him, while Mary stayed at home.</a:t>
            </a:r>
            <a:endParaRPr lang="en-US" sz="2800" dirty="0"/>
          </a:p>
        </p:txBody>
      </p:sp>
    </p:spTree>
    <p:extLst>
      <p:ext uri="{BB962C8B-B14F-4D97-AF65-F5344CB8AC3E}">
        <p14:creationId xmlns:p14="http://schemas.microsoft.com/office/powerpoint/2010/main" val="2456558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185132"/>
            <a:ext cx="8229600" cy="646331"/>
          </a:xfrm>
          <a:prstGeom prst="rect">
            <a:avLst/>
          </a:prstGeom>
        </p:spPr>
        <p:txBody>
          <a:bodyPr wrap="square" lIns="91440" tIns="45720" rIns="91440" bIns="45720" anchor="t">
            <a:spAutoFit/>
          </a:bodyPr>
          <a:lstStyle/>
          <a:p>
            <a:pPr algn="ctr"/>
            <a:r>
              <a:rPr lang="en-US" sz="3600" b="1" dirty="0">
                <a:latin typeface="Arial" panose="020B0604020202020204" pitchFamily="34" charset="0"/>
                <a:cs typeface="Arial" panose="020B0604020202020204" pitchFamily="34" charset="0"/>
              </a:rPr>
              <a:t>ALL SAINTS GREETING</a:t>
            </a:r>
          </a:p>
        </p:txBody>
      </p:sp>
      <p:sp>
        <p:nvSpPr>
          <p:cNvPr id="3" name="TextBox 2">
            <a:extLst>
              <a:ext uri="{FF2B5EF4-FFF2-40B4-BE49-F238E27FC236}">
                <a16:creationId xmlns:a16="http://schemas.microsoft.com/office/drawing/2014/main" id="{1EF6C1EA-B4F5-4FA7-BEEA-FAA3B87E617E}"/>
              </a:ext>
            </a:extLst>
          </p:cNvPr>
          <p:cNvSpPr txBox="1"/>
          <p:nvPr/>
        </p:nvSpPr>
        <p:spPr>
          <a:xfrm>
            <a:off x="671332" y="1493135"/>
            <a:ext cx="7905509" cy="3637791"/>
          </a:xfrm>
          <a:prstGeom prst="rect">
            <a:avLst/>
          </a:prstGeom>
          <a:noFill/>
        </p:spPr>
        <p:txBody>
          <a:bodyPr wrap="square" rtlCol="0">
            <a:spAutoFit/>
          </a:bodyPr>
          <a:lstStyle/>
          <a:p>
            <a:pPr marL="0" marR="0">
              <a:lnSpc>
                <a:spcPct val="107000"/>
              </a:lnSpc>
              <a:spcBef>
                <a:spcPts val="0"/>
              </a:spcBef>
              <a:spcAft>
                <a:spcPts val="800"/>
              </a:spcAft>
            </a:pPr>
            <a:r>
              <a:rPr lang="en-US" sz="3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We gather as the children of God, our</a:t>
            </a:r>
          </a:p>
          <a:p>
            <a:pPr marL="0" marR="0">
              <a:lnSpc>
                <a:spcPct val="107000"/>
              </a:lnSpc>
              <a:spcBef>
                <a:spcPts val="0"/>
              </a:spcBef>
              <a:spcAft>
                <a:spcPts val="800"/>
              </a:spcAft>
            </a:pPr>
            <a:r>
              <a:rPr lang="en-US" sz="3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joy unbroken in God's love.</a:t>
            </a:r>
          </a:p>
          <a:p>
            <a:pPr marL="0" marR="0">
              <a:lnSpc>
                <a:spcPct val="107000"/>
              </a:lnSpc>
              <a:spcBef>
                <a:spcPts val="0"/>
              </a:spcBef>
              <a:spcAft>
                <a:spcPts val="800"/>
              </a:spcAft>
            </a:pPr>
            <a:br>
              <a:rPr lang="en-US" sz="3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3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 young and old, tone deaf and</a:t>
            </a:r>
          </a:p>
          <a:p>
            <a:pPr marL="0" marR="0">
              <a:lnSpc>
                <a:spcPct val="107000"/>
              </a:lnSpc>
              <a:spcBef>
                <a:spcPts val="0"/>
              </a:spcBef>
              <a:spcAft>
                <a:spcPts val="800"/>
              </a:spcAft>
            </a:pPr>
            <a:r>
              <a:rPr lang="en-US" sz="3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perfect-pitched, lift the new, new</a:t>
            </a:r>
          </a:p>
          <a:p>
            <a:pPr marL="0" marR="0">
              <a:lnSpc>
                <a:spcPct val="107000"/>
              </a:lnSpc>
              <a:spcBef>
                <a:spcPts val="0"/>
              </a:spcBef>
              <a:spcAft>
                <a:spcPts val="800"/>
              </a:spcAft>
            </a:pPr>
            <a:r>
              <a:rPr lang="en-US" sz="3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songs of faith.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7213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0" y="844416"/>
            <a:ext cx="3485221"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9" y="1605766"/>
            <a:ext cx="3894881" cy="3539430"/>
          </a:xfrm>
          <a:prstGeom prst="rect">
            <a:avLst/>
          </a:prstGeom>
          <a:noFill/>
        </p:spPr>
        <p:txBody>
          <a:bodyPr wrap="square" rtlCol="0">
            <a:spAutoFit/>
          </a:bodyPr>
          <a:lstStyle/>
          <a:p>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21</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30000" noProof="0" dirty="0">
                <a:ln>
                  <a:noFill/>
                </a:ln>
                <a:solidFill>
                  <a:srgbClr val="4A4A4A"/>
                </a:solidFill>
                <a:effectLst/>
                <a:uLnTx/>
                <a:uFillTx/>
                <a:latin typeface="Arial" panose="020B0604020202020204" pitchFamily="34" charset="0"/>
                <a:ea typeface="+mn-ea"/>
                <a:cs typeface="Arial" panose="020B0604020202020204" pitchFamily="34" charset="0"/>
                <a:hlinkClick r:id="rId3" tooltip="See footnote h"/>
              </a:rPr>
              <a:t>h</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Marta dijo a Jesús: «Señor, si hubieras estado aquí, mi hermano no habría muerto.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22</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Aun ahora, yo sé que todo lo que pidas a Dios, Dios te lo concederá». </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F7BC42-BB37-4976-AF77-E33F3A666B24}"/>
              </a:ext>
            </a:extLst>
          </p:cNvPr>
          <p:cNvSpPr txBox="1"/>
          <p:nvPr/>
        </p:nvSpPr>
        <p:spPr>
          <a:xfrm>
            <a:off x="461747" y="1605766"/>
            <a:ext cx="3485220" cy="3970318"/>
          </a:xfrm>
          <a:prstGeom prst="rect">
            <a:avLst/>
          </a:prstGeom>
          <a:noFill/>
        </p:spPr>
        <p:txBody>
          <a:bodyPr wrap="square" rtlCol="0">
            <a:spAutoFit/>
          </a:bodyPr>
          <a:lstStyle/>
          <a:p>
            <a:r>
              <a:rPr lang="en-US" sz="2800" baseline="30000" dirty="0">
                <a:solidFill>
                  <a:srgbClr val="777777"/>
                </a:solidFill>
                <a:effectLst/>
                <a:latin typeface="Arial" panose="020B0604020202020204" pitchFamily="34" charset="0"/>
                <a:ea typeface="Times New Roman" panose="02020603050405020304" pitchFamily="18" charset="0"/>
              </a:rPr>
              <a:t>21</a:t>
            </a:r>
            <a:r>
              <a:rPr lang="en-US" sz="2800" dirty="0">
                <a:solidFill>
                  <a:srgbClr val="010000"/>
                </a:solidFill>
                <a:effectLst/>
                <a:latin typeface="Arial" panose="020B0604020202020204" pitchFamily="34" charset="0"/>
                <a:ea typeface="Times New Roman" panose="02020603050405020304" pitchFamily="18" charset="0"/>
              </a:rPr>
              <a:t>Martha said to Jesus, “Lord, if you had been here, my brother would not have died.</a:t>
            </a:r>
            <a:r>
              <a:rPr lang="en-US" sz="2800" baseline="30000" dirty="0">
                <a:solidFill>
                  <a:srgbClr val="777777"/>
                </a:solidFill>
                <a:effectLst/>
                <a:latin typeface="Arial" panose="020B0604020202020204" pitchFamily="34" charset="0"/>
                <a:ea typeface="Times New Roman" panose="02020603050405020304" pitchFamily="18" charset="0"/>
              </a:rPr>
              <a:t>22</a:t>
            </a:r>
            <a:r>
              <a:rPr lang="en-US" sz="2800" dirty="0">
                <a:solidFill>
                  <a:srgbClr val="010000"/>
                </a:solidFill>
                <a:effectLst/>
                <a:latin typeface="Arial" panose="020B0604020202020204" pitchFamily="34" charset="0"/>
                <a:ea typeface="Times New Roman" panose="02020603050405020304" pitchFamily="18" charset="0"/>
              </a:rPr>
              <a:t>But even now I know that God will give you whatever you ask of him.”</a:t>
            </a:r>
            <a:endParaRPr lang="en-US" sz="2800" dirty="0"/>
          </a:p>
        </p:txBody>
      </p:sp>
    </p:spTree>
    <p:extLst>
      <p:ext uri="{BB962C8B-B14F-4D97-AF65-F5344CB8AC3E}">
        <p14:creationId xmlns:p14="http://schemas.microsoft.com/office/powerpoint/2010/main" val="1649633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1" y="844416"/>
            <a:ext cx="3639312"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9" y="1605766"/>
            <a:ext cx="389488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23</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«Tu hermano resucitará», le dijo* Jesús.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24</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Marta le contestó*: «Yo sé que resucitará en la resurrección, en el día final».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25</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Jesús le contestó: «Yo soy la resurrección y la vida;  </a:t>
            </a:r>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25567C6-2EC1-47C2-ADB5-C182139F5E29}"/>
              </a:ext>
            </a:extLst>
          </p:cNvPr>
          <p:cNvSpPr txBox="1"/>
          <p:nvPr/>
        </p:nvSpPr>
        <p:spPr>
          <a:xfrm>
            <a:off x="457200" y="1701477"/>
            <a:ext cx="3455043" cy="4832092"/>
          </a:xfrm>
          <a:prstGeom prst="rect">
            <a:avLst/>
          </a:prstGeom>
          <a:noFill/>
        </p:spPr>
        <p:txBody>
          <a:bodyPr wrap="square" rtlCol="0">
            <a:spAutoFit/>
          </a:bodyPr>
          <a:lstStyle/>
          <a:p>
            <a:r>
              <a:rPr lang="en-US" sz="2800" baseline="30000" dirty="0">
                <a:solidFill>
                  <a:srgbClr val="777777"/>
                </a:solidFill>
                <a:effectLst/>
                <a:latin typeface="Arial" panose="020B0604020202020204" pitchFamily="34" charset="0"/>
                <a:ea typeface="Times New Roman" panose="02020603050405020304" pitchFamily="18" charset="0"/>
              </a:rPr>
              <a:t>23</a:t>
            </a:r>
            <a:r>
              <a:rPr lang="en-US" sz="2800" dirty="0">
                <a:solidFill>
                  <a:srgbClr val="010000"/>
                </a:solidFill>
                <a:effectLst/>
                <a:latin typeface="Arial" panose="020B0604020202020204" pitchFamily="34" charset="0"/>
                <a:ea typeface="Times New Roman" panose="02020603050405020304" pitchFamily="18" charset="0"/>
              </a:rPr>
              <a:t>Jesus said to her, “Your brother will rise again.” </a:t>
            </a:r>
            <a:r>
              <a:rPr lang="en-US" sz="2800" baseline="30000" dirty="0">
                <a:solidFill>
                  <a:srgbClr val="777777"/>
                </a:solidFill>
                <a:effectLst/>
                <a:latin typeface="Arial" panose="020B0604020202020204" pitchFamily="34" charset="0"/>
                <a:ea typeface="Times New Roman" panose="02020603050405020304" pitchFamily="18" charset="0"/>
              </a:rPr>
              <a:t>24</a:t>
            </a:r>
            <a:r>
              <a:rPr lang="en-US" sz="2800" dirty="0">
                <a:solidFill>
                  <a:srgbClr val="010000"/>
                </a:solidFill>
                <a:effectLst/>
                <a:latin typeface="Arial" panose="020B0604020202020204" pitchFamily="34" charset="0"/>
                <a:ea typeface="Times New Roman" panose="02020603050405020304" pitchFamily="18" charset="0"/>
              </a:rPr>
              <a:t>Martha said to him, “I know that he will rise again in the resurrection on the last day.” </a:t>
            </a:r>
            <a:r>
              <a:rPr lang="en-US" sz="2800" baseline="30000" dirty="0">
                <a:solidFill>
                  <a:srgbClr val="777777"/>
                </a:solidFill>
                <a:effectLst/>
                <a:latin typeface="Arial" panose="020B0604020202020204" pitchFamily="34" charset="0"/>
                <a:ea typeface="Times New Roman" panose="02020603050405020304" pitchFamily="18" charset="0"/>
              </a:rPr>
              <a:t>25</a:t>
            </a:r>
            <a:r>
              <a:rPr lang="en-US" sz="2800" dirty="0">
                <a:solidFill>
                  <a:srgbClr val="010000"/>
                </a:solidFill>
                <a:effectLst/>
                <a:latin typeface="Arial" panose="020B0604020202020204" pitchFamily="34" charset="0"/>
                <a:ea typeface="Times New Roman" panose="02020603050405020304" pitchFamily="18" charset="0"/>
              </a:rPr>
              <a:t>Jesus said to her, “I am the resurrection and the life. </a:t>
            </a:r>
            <a:endParaRPr lang="en-US" sz="2800" dirty="0"/>
          </a:p>
        </p:txBody>
      </p:sp>
    </p:spTree>
    <p:extLst>
      <p:ext uri="{BB962C8B-B14F-4D97-AF65-F5344CB8AC3E}">
        <p14:creationId xmlns:p14="http://schemas.microsoft.com/office/powerpoint/2010/main" val="34948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1" y="844416"/>
            <a:ext cx="3614928"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9" y="1605766"/>
            <a:ext cx="3894881" cy="2246769"/>
          </a:xfrm>
          <a:prstGeom prst="rect">
            <a:avLst/>
          </a:prstGeom>
          <a:noFill/>
        </p:spPr>
        <p:txBody>
          <a:bodyPr wrap="square" rtlCol="0">
            <a:spAutoFit/>
          </a:bodyPr>
          <a:lstStyle/>
          <a:p>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 que cree en Mí, aunque muera, vivirá,</a:t>
            </a:r>
          </a:p>
          <a:p>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26</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 todo el que vive y cree en Mí, no morirá jamás. ¿Crees esto?». </a:t>
            </a:r>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25567C6-2EC1-47C2-ADB5-C182139F5E29}"/>
              </a:ext>
            </a:extLst>
          </p:cNvPr>
          <p:cNvSpPr txBox="1"/>
          <p:nvPr/>
        </p:nvSpPr>
        <p:spPr>
          <a:xfrm>
            <a:off x="457200" y="1701477"/>
            <a:ext cx="3455043" cy="3539430"/>
          </a:xfrm>
          <a:prstGeom prst="rect">
            <a:avLst/>
          </a:prstGeom>
          <a:noFill/>
        </p:spPr>
        <p:txBody>
          <a:bodyPr wrap="square" rtlCol="0">
            <a:spAutoFit/>
          </a:bodyPr>
          <a:lstStyle/>
          <a:p>
            <a:r>
              <a:rPr lang="en-US" sz="2800" dirty="0">
                <a:solidFill>
                  <a:srgbClr val="010000"/>
                </a:solidFill>
                <a:effectLst/>
                <a:latin typeface="Arial" panose="020B0604020202020204" pitchFamily="34" charset="0"/>
                <a:ea typeface="Times New Roman" panose="02020603050405020304" pitchFamily="18" charset="0"/>
              </a:rPr>
              <a:t>Those who believe in me, even though they die, will live, </a:t>
            </a:r>
            <a:r>
              <a:rPr lang="en-US" sz="2800" baseline="30000" dirty="0">
                <a:solidFill>
                  <a:srgbClr val="777777"/>
                </a:solidFill>
                <a:effectLst/>
                <a:latin typeface="Arial" panose="020B0604020202020204" pitchFamily="34" charset="0"/>
                <a:ea typeface="Times New Roman" panose="02020603050405020304" pitchFamily="18" charset="0"/>
              </a:rPr>
              <a:t>26</a:t>
            </a:r>
            <a:r>
              <a:rPr lang="en-US" sz="2800" dirty="0">
                <a:solidFill>
                  <a:srgbClr val="010000"/>
                </a:solidFill>
                <a:effectLst/>
                <a:latin typeface="Arial" panose="020B0604020202020204" pitchFamily="34" charset="0"/>
                <a:ea typeface="Times New Roman" panose="02020603050405020304" pitchFamily="18" charset="0"/>
              </a:rPr>
              <a:t>and everyone who lives and believes in me will never die. Do you believe this?” </a:t>
            </a:r>
            <a:endParaRPr lang="en-US" sz="2800" dirty="0"/>
          </a:p>
        </p:txBody>
      </p:sp>
    </p:spTree>
    <p:extLst>
      <p:ext uri="{BB962C8B-B14F-4D97-AF65-F5344CB8AC3E}">
        <p14:creationId xmlns:p14="http://schemas.microsoft.com/office/powerpoint/2010/main" val="279975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1" y="844416"/>
            <a:ext cx="3663696"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9" y="1605766"/>
            <a:ext cx="389488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27</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Ella le dijo*: «Sí, Señor; yo he creído que Tú eres el Cristo</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30000" noProof="0" dirty="0">
                <a:ln>
                  <a:noFill/>
                </a:ln>
                <a:solidFill>
                  <a:srgbClr val="4A4A4A"/>
                </a:solidFill>
                <a:effectLst/>
                <a:uLnTx/>
                <a:uFillTx/>
                <a:latin typeface="Arial" panose="020B0604020202020204" pitchFamily="34" charset="0"/>
                <a:ea typeface="+mn-ea"/>
                <a:cs typeface="Arial" panose="020B0604020202020204" pitchFamily="34" charset="0"/>
                <a:hlinkClick r:id="rId3" tooltip="See footnote i"/>
              </a:rPr>
              <a:t>i</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el Hijo de Dios, </a:t>
            </a:r>
            <a:r>
              <a:rPr kumimoji="0" lang="es-E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 sea</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el que viene</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30000" noProof="0" dirty="0">
                <a:ln>
                  <a:noFill/>
                </a:ln>
                <a:solidFill>
                  <a:srgbClr val="4A4A4A"/>
                </a:solidFill>
                <a:effectLst/>
                <a:uLnTx/>
                <a:uFillTx/>
                <a:latin typeface="Arial" panose="020B0604020202020204" pitchFamily="34" charset="0"/>
                <a:ea typeface="+mn-ea"/>
                <a:cs typeface="Arial" panose="020B0604020202020204" pitchFamily="34" charset="0"/>
                <a:hlinkClick r:id="rId4" tooltip="See footnote j"/>
              </a:rPr>
              <a:t>j</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al mundo».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28</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Habiendo dicho esto, Marta se fue y llamó a su hermana María, </a:t>
            </a: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8A290AB-E569-4B24-ADA9-28C8059D97DF}"/>
              </a:ext>
            </a:extLst>
          </p:cNvPr>
          <p:cNvSpPr txBox="1"/>
          <p:nvPr/>
        </p:nvSpPr>
        <p:spPr>
          <a:xfrm>
            <a:off x="565919" y="1605766"/>
            <a:ext cx="3381048" cy="4832092"/>
          </a:xfrm>
          <a:prstGeom prst="rect">
            <a:avLst/>
          </a:prstGeom>
          <a:noFill/>
        </p:spPr>
        <p:txBody>
          <a:bodyPr wrap="square" rtlCol="0">
            <a:spAutoFit/>
          </a:bodyPr>
          <a:lstStyle/>
          <a:p>
            <a:r>
              <a:rPr lang="en-US" sz="2800" baseline="30000" dirty="0">
                <a:solidFill>
                  <a:srgbClr val="777777"/>
                </a:solidFill>
                <a:effectLst/>
                <a:latin typeface="Arial" panose="020B0604020202020204" pitchFamily="34" charset="0"/>
                <a:ea typeface="Times New Roman" panose="02020603050405020304" pitchFamily="18" charset="0"/>
              </a:rPr>
              <a:t>27</a:t>
            </a:r>
            <a:r>
              <a:rPr lang="en-US" sz="2800" dirty="0">
                <a:solidFill>
                  <a:srgbClr val="010000"/>
                </a:solidFill>
                <a:effectLst/>
                <a:latin typeface="Arial" panose="020B0604020202020204" pitchFamily="34" charset="0"/>
                <a:ea typeface="Times New Roman" panose="02020603050405020304" pitchFamily="18" charset="0"/>
              </a:rPr>
              <a:t>She said to him, “Yes, Lord, I believe that you are the Messiah, the Son of God, the one coming into the world.” </a:t>
            </a:r>
            <a:r>
              <a:rPr lang="en-US" sz="2800" baseline="30000" dirty="0">
                <a:solidFill>
                  <a:srgbClr val="777777"/>
                </a:solidFill>
                <a:effectLst/>
                <a:latin typeface="Arial" panose="020B0604020202020204" pitchFamily="34" charset="0"/>
                <a:ea typeface="Times New Roman" panose="02020603050405020304" pitchFamily="18" charset="0"/>
              </a:rPr>
              <a:t>28</a:t>
            </a:r>
            <a:r>
              <a:rPr lang="en-US" sz="2800" dirty="0">
                <a:solidFill>
                  <a:srgbClr val="010000"/>
                </a:solidFill>
                <a:effectLst/>
                <a:latin typeface="Arial" panose="020B0604020202020204" pitchFamily="34" charset="0"/>
                <a:ea typeface="Times New Roman" panose="02020603050405020304" pitchFamily="18" charset="0"/>
              </a:rPr>
              <a:t>When she had said this, she went back and called her sister Mary, </a:t>
            </a:r>
            <a:endParaRPr lang="en-US" sz="2800" dirty="0"/>
          </a:p>
        </p:txBody>
      </p:sp>
    </p:spTree>
    <p:extLst>
      <p:ext uri="{BB962C8B-B14F-4D97-AF65-F5344CB8AC3E}">
        <p14:creationId xmlns:p14="http://schemas.microsoft.com/office/powerpoint/2010/main" val="415011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0" y="844416"/>
            <a:ext cx="3489767"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9" y="1605766"/>
            <a:ext cx="389488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diciéndole en secreto: «El Maestro está aquí, y te llama». </a:t>
            </a:r>
            <a:r>
              <a:rPr lang="es-ES" sz="2800" dirty="0">
                <a:latin typeface="Arial" panose="020B0604020202020204" pitchFamily="34" charset="0"/>
                <a:cs typeface="Arial" panose="020B0604020202020204" pitchFamily="34" charset="0"/>
              </a:rPr>
              <a:t>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29 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Tan pronto como ella </a:t>
            </a:r>
            <a:r>
              <a:rPr kumimoji="0" lang="es-E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oyó, se levantó* rápidamente y fue hacia Él.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30</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Porque Jesús aún no había entrado en la aldea, </a:t>
            </a: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8A290AB-E569-4B24-ADA9-28C8059D97DF}"/>
              </a:ext>
            </a:extLst>
          </p:cNvPr>
          <p:cNvSpPr txBox="1"/>
          <p:nvPr/>
        </p:nvSpPr>
        <p:spPr>
          <a:xfrm>
            <a:off x="565919" y="1605766"/>
            <a:ext cx="3381048" cy="4401205"/>
          </a:xfrm>
          <a:prstGeom prst="rect">
            <a:avLst/>
          </a:prstGeom>
          <a:noFill/>
        </p:spPr>
        <p:txBody>
          <a:bodyPr wrap="square" rtlCol="0">
            <a:spAutoFit/>
          </a:bodyPr>
          <a:lstStyle/>
          <a:p>
            <a:r>
              <a:rPr lang="en-US" sz="2800" dirty="0">
                <a:solidFill>
                  <a:srgbClr val="010000"/>
                </a:solidFill>
                <a:effectLst/>
                <a:latin typeface="Arial" panose="020B0604020202020204" pitchFamily="34" charset="0"/>
                <a:ea typeface="Times New Roman" panose="02020603050405020304" pitchFamily="18" charset="0"/>
              </a:rPr>
              <a:t>and told her privately, “The Teacher is here and is calling for you.”</a:t>
            </a:r>
            <a:r>
              <a:rPr lang="en-US" sz="2800" baseline="30000" dirty="0">
                <a:solidFill>
                  <a:srgbClr val="777777"/>
                </a:solidFill>
                <a:effectLst/>
                <a:latin typeface="Arial" panose="020B0604020202020204" pitchFamily="34" charset="0"/>
                <a:ea typeface="Times New Roman" panose="02020603050405020304" pitchFamily="18" charset="0"/>
              </a:rPr>
              <a:t>29</a:t>
            </a:r>
            <a:r>
              <a:rPr lang="en-US" sz="2800" dirty="0">
                <a:solidFill>
                  <a:srgbClr val="010000"/>
                </a:solidFill>
                <a:effectLst/>
                <a:latin typeface="Arial" panose="020B0604020202020204" pitchFamily="34" charset="0"/>
                <a:ea typeface="Times New Roman" panose="02020603050405020304" pitchFamily="18" charset="0"/>
              </a:rPr>
              <a:t>And when she heard it, she got up quickly and went to him. </a:t>
            </a:r>
            <a:r>
              <a:rPr lang="en-US" sz="2800" baseline="30000" dirty="0">
                <a:solidFill>
                  <a:srgbClr val="777777"/>
                </a:solidFill>
                <a:effectLst/>
                <a:latin typeface="Arial" panose="020B0604020202020204" pitchFamily="34" charset="0"/>
                <a:ea typeface="Times New Roman" panose="02020603050405020304" pitchFamily="18" charset="0"/>
              </a:rPr>
              <a:t>30</a:t>
            </a:r>
            <a:r>
              <a:rPr lang="en-US" sz="2800" dirty="0">
                <a:solidFill>
                  <a:srgbClr val="010000"/>
                </a:solidFill>
                <a:effectLst/>
                <a:latin typeface="Arial" panose="020B0604020202020204" pitchFamily="34" charset="0"/>
                <a:ea typeface="Times New Roman" panose="02020603050405020304" pitchFamily="18" charset="0"/>
              </a:rPr>
              <a:t>Now Jesus had not yet come to the village, </a:t>
            </a:r>
            <a:endParaRPr lang="en-US" sz="2800" dirty="0"/>
          </a:p>
        </p:txBody>
      </p:sp>
    </p:spTree>
    <p:extLst>
      <p:ext uri="{BB962C8B-B14F-4D97-AF65-F5344CB8AC3E}">
        <p14:creationId xmlns:p14="http://schemas.microsoft.com/office/powerpoint/2010/main" val="1445132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1" y="844416"/>
            <a:ext cx="3590544"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9" y="1605766"/>
            <a:ext cx="3894881" cy="4401205"/>
          </a:xfrm>
          <a:prstGeom prst="rect">
            <a:avLst/>
          </a:prstGeom>
          <a:noFill/>
        </p:spPr>
        <p:txBody>
          <a:bodyPr wrap="square" rtlCol="0">
            <a:spAutoFit/>
          </a:bodyPr>
          <a:lstStyle/>
          <a:p>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sino que todavía estaba en el lugar donde Marta lo había encontrado. </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31</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Entonces los judíos que estaban con ella en la casa consolándola, cuando vieron que María se levantó de prisa y salió, </a:t>
            </a: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8A290AB-E569-4B24-ADA9-28C8059D97DF}"/>
              </a:ext>
            </a:extLst>
          </p:cNvPr>
          <p:cNvSpPr txBox="1"/>
          <p:nvPr/>
        </p:nvSpPr>
        <p:spPr>
          <a:xfrm>
            <a:off x="565919" y="1605766"/>
            <a:ext cx="3381048" cy="3539430"/>
          </a:xfrm>
          <a:prstGeom prst="rect">
            <a:avLst/>
          </a:prstGeom>
          <a:noFill/>
        </p:spPr>
        <p:txBody>
          <a:bodyPr wrap="square" rtlCol="0">
            <a:spAutoFit/>
          </a:bodyPr>
          <a:lstStyle/>
          <a:p>
            <a:r>
              <a:rPr lang="en-US" sz="2800">
                <a:solidFill>
                  <a:srgbClr val="010000"/>
                </a:solidFill>
                <a:effectLst/>
                <a:latin typeface="Arial" panose="020B0604020202020204" pitchFamily="34" charset="0"/>
                <a:ea typeface="Times New Roman" panose="02020603050405020304" pitchFamily="18" charset="0"/>
              </a:rPr>
              <a:t>but was still at the place where Martha had met him. </a:t>
            </a:r>
            <a:r>
              <a:rPr lang="en-US" sz="2800" baseline="30000">
                <a:solidFill>
                  <a:srgbClr val="777777"/>
                </a:solidFill>
                <a:effectLst/>
                <a:latin typeface="Arial" panose="020B0604020202020204" pitchFamily="34" charset="0"/>
                <a:ea typeface="Times New Roman" panose="02020603050405020304" pitchFamily="18" charset="0"/>
              </a:rPr>
              <a:t>31</a:t>
            </a:r>
            <a:r>
              <a:rPr lang="en-US" sz="2800">
                <a:solidFill>
                  <a:srgbClr val="010000"/>
                </a:solidFill>
                <a:effectLst/>
                <a:latin typeface="Arial" panose="020B0604020202020204" pitchFamily="34" charset="0"/>
                <a:ea typeface="Times New Roman" panose="02020603050405020304" pitchFamily="18" charset="0"/>
              </a:rPr>
              <a:t>The Jews who were with her in the house, consoling her, saw Mary get up quickly and go out. </a:t>
            </a:r>
            <a:endParaRPr lang="en-US" sz="2800" dirty="0"/>
          </a:p>
        </p:txBody>
      </p:sp>
    </p:spTree>
    <p:extLst>
      <p:ext uri="{BB962C8B-B14F-4D97-AF65-F5344CB8AC3E}">
        <p14:creationId xmlns:p14="http://schemas.microsoft.com/office/powerpoint/2010/main" val="4054191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0" y="844416"/>
            <a:ext cx="3640237"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9" y="1605766"/>
            <a:ext cx="3894881" cy="3108543"/>
          </a:xfrm>
          <a:prstGeom prst="rect">
            <a:avLst/>
          </a:prstGeom>
          <a:noFill/>
        </p:spPr>
        <p:txBody>
          <a:bodyPr wrap="square" rtlCol="0">
            <a:spAutoFit/>
          </a:bodyPr>
          <a:lstStyle/>
          <a:p>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 siguieron, suponiendo que iba al sepulcro a llorar allí.</a:t>
            </a:r>
            <a:r>
              <a:rPr lang="es-ES" sz="2800" dirty="0">
                <a:latin typeface="Arial" panose="020B0604020202020204" pitchFamily="34" charset="0"/>
                <a:cs typeface="Arial" panose="020B0604020202020204" pitchFamily="34" charset="0"/>
              </a:rPr>
              <a:t> </a:t>
            </a:r>
          </a:p>
          <a:p>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32</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 llegar María adonde estaba Jesús, cuando lo vio, se arrojó a Sus pies, diciendo:</a:t>
            </a: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8A290AB-E569-4B24-ADA9-28C8059D97DF}"/>
              </a:ext>
            </a:extLst>
          </p:cNvPr>
          <p:cNvSpPr txBox="1"/>
          <p:nvPr/>
        </p:nvSpPr>
        <p:spPr>
          <a:xfrm>
            <a:off x="565918" y="1605766"/>
            <a:ext cx="3531519" cy="4218334"/>
          </a:xfrm>
          <a:prstGeom prst="rect">
            <a:avLst/>
          </a:prstGeom>
          <a:noFill/>
        </p:spPr>
        <p:txBody>
          <a:bodyPr wrap="square" rtlCol="0">
            <a:spAutoFit/>
          </a:bodyPr>
          <a:lstStyle/>
          <a:p>
            <a:pPr marL="0" marR="0">
              <a:lnSpc>
                <a:spcPct val="107000"/>
              </a:lnSpc>
              <a:spcBef>
                <a:spcPts val="0"/>
              </a:spcBef>
              <a:spcAft>
                <a:spcPts val="800"/>
              </a:spcAft>
            </a:pPr>
            <a:r>
              <a:rPr lang="en-US" sz="2800" dirty="0">
                <a:solidFill>
                  <a:srgbClr val="010000"/>
                </a:solidFill>
                <a:effectLst/>
                <a:latin typeface="Arial" panose="020B0604020202020204" pitchFamily="34" charset="0"/>
                <a:ea typeface="Times New Roman" panose="02020603050405020304" pitchFamily="18" charset="0"/>
                <a:cs typeface="Times New Roman" panose="02020603050405020304" pitchFamily="18" charset="0"/>
              </a:rPr>
              <a:t>They followed her because they thought that she was going to the tomb to weep there.</a:t>
            </a:r>
            <a:r>
              <a:rPr lang="en-US" sz="2800" baseline="30000" dirty="0">
                <a:solidFill>
                  <a:srgbClr val="777777"/>
                </a:solidFill>
                <a:effectLst/>
                <a:latin typeface="Arial" panose="020B0604020202020204" pitchFamily="34" charset="0"/>
                <a:ea typeface="Times New Roman" panose="02020603050405020304" pitchFamily="18" charset="0"/>
                <a:cs typeface="Times New Roman" panose="02020603050405020304" pitchFamily="18" charset="0"/>
              </a:rPr>
              <a:t>32</a:t>
            </a:r>
            <a:r>
              <a:rPr lang="en-US" sz="2800" dirty="0">
                <a:solidFill>
                  <a:srgbClr val="010000"/>
                </a:solidFill>
                <a:effectLst/>
                <a:latin typeface="Arial" panose="020B0604020202020204" pitchFamily="34" charset="0"/>
                <a:ea typeface="Times New Roman" panose="02020603050405020304" pitchFamily="18" charset="0"/>
                <a:cs typeface="Times New Roman" panose="02020603050405020304" pitchFamily="18" charset="0"/>
              </a:rPr>
              <a:t>When Mary came where Jesus was and saw him, she knelt at his feet and said to him,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8773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1" y="844416"/>
            <a:ext cx="3611302"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881047" y="1585867"/>
            <a:ext cx="4118143" cy="4832092"/>
          </a:xfrm>
          <a:prstGeom prst="rect">
            <a:avLst/>
          </a:prstGeom>
          <a:noFill/>
        </p:spPr>
        <p:txBody>
          <a:bodyPr wrap="square" rtlCol="0">
            <a:spAutoFit/>
          </a:bodyPr>
          <a:lstStyle/>
          <a:p>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«Señor, si hubieras estado aquí, mi hermano no habría muerto».</a:t>
            </a:r>
            <a:r>
              <a:rPr kumimoji="0" lang="es-ES" sz="2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33 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30000" noProof="0" dirty="0">
                <a:ln>
                  <a:noFill/>
                </a:ln>
                <a:solidFill>
                  <a:srgbClr val="4A4A4A"/>
                </a:solidFill>
                <a:effectLst/>
                <a:uLnTx/>
                <a:uFillTx/>
                <a:latin typeface="Arial" panose="020B0604020202020204" pitchFamily="34" charset="0"/>
                <a:ea typeface="+mn-ea"/>
                <a:cs typeface="Arial" panose="020B0604020202020204" pitchFamily="34" charset="0"/>
                <a:hlinkClick r:id="rId3" tooltip="See footnote k"/>
              </a:rPr>
              <a:t>k</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cuando Jesús la vio llorando, y a los judíos que vinieron con ella llorando también, se conmovió profundamente en el espíritu, y se entristeció</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30000" noProof="0" dirty="0">
                <a:ln>
                  <a:noFill/>
                </a:ln>
                <a:solidFill>
                  <a:srgbClr val="4A4A4A"/>
                </a:solidFill>
                <a:effectLst/>
                <a:uLnTx/>
                <a:uFillTx/>
                <a:latin typeface="Arial" panose="020B0604020202020204" pitchFamily="34" charset="0"/>
                <a:ea typeface="+mn-ea"/>
                <a:cs typeface="Arial" panose="020B0604020202020204" pitchFamily="34" charset="0"/>
                <a:hlinkClick r:id="rId4" tooltip="See footnote l"/>
              </a:rPr>
              <a:t>l</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DA2C4F8-838D-439A-B329-293291D2B4EE}"/>
              </a:ext>
            </a:extLst>
          </p:cNvPr>
          <p:cNvSpPr txBox="1"/>
          <p:nvPr/>
        </p:nvSpPr>
        <p:spPr>
          <a:xfrm>
            <a:off x="568393" y="1543735"/>
            <a:ext cx="3783689" cy="4679358"/>
          </a:xfrm>
          <a:prstGeom prst="rect">
            <a:avLst/>
          </a:prstGeom>
          <a:noFill/>
        </p:spPr>
        <p:txBody>
          <a:bodyPr wrap="square" rtlCol="0">
            <a:spAutoFit/>
          </a:bodyPr>
          <a:lstStyle/>
          <a:p>
            <a:pPr marL="0" marR="0">
              <a:lnSpc>
                <a:spcPct val="107000"/>
              </a:lnSpc>
              <a:spcBef>
                <a:spcPts val="0"/>
              </a:spcBef>
              <a:spcAft>
                <a:spcPts val="800"/>
              </a:spcAft>
            </a:pPr>
            <a:r>
              <a:rPr lang="en-US" sz="2800" dirty="0">
                <a:solidFill>
                  <a:srgbClr val="010000"/>
                </a:solidFill>
                <a:effectLst/>
                <a:latin typeface="Arial" panose="020B0604020202020204" pitchFamily="34" charset="0"/>
                <a:ea typeface="Times New Roman" panose="02020603050405020304" pitchFamily="18" charset="0"/>
                <a:cs typeface="Times New Roman" panose="02020603050405020304" pitchFamily="18" charset="0"/>
              </a:rPr>
              <a:t>“Lord, if you had been here, my brother would not have died.” </a:t>
            </a:r>
            <a:r>
              <a:rPr lang="en-US" sz="2800" baseline="30000" dirty="0">
                <a:solidFill>
                  <a:srgbClr val="777777"/>
                </a:solidFill>
                <a:effectLst/>
                <a:latin typeface="Arial" panose="020B0604020202020204" pitchFamily="34" charset="0"/>
                <a:ea typeface="Times New Roman" panose="02020603050405020304" pitchFamily="18" charset="0"/>
              </a:rPr>
              <a:t>33</a:t>
            </a:r>
            <a:r>
              <a:rPr lang="en-US" sz="2800" dirty="0">
                <a:solidFill>
                  <a:srgbClr val="010000"/>
                </a:solidFill>
                <a:effectLst/>
                <a:latin typeface="Arial" panose="020B0604020202020204" pitchFamily="34" charset="0"/>
                <a:ea typeface="Times New Roman" panose="02020603050405020304" pitchFamily="18" charset="0"/>
              </a:rPr>
              <a:t>When Jesus saw her weeping, and the Jews who came with her also weeping, he was greatly disturbed in spirit and deeply moved.</a:t>
            </a:r>
            <a:endParaRPr lang="en-US" sz="2800" dirty="0"/>
          </a:p>
        </p:txBody>
      </p:sp>
    </p:spTree>
    <p:extLst>
      <p:ext uri="{BB962C8B-B14F-4D97-AF65-F5344CB8AC3E}">
        <p14:creationId xmlns:p14="http://schemas.microsoft.com/office/powerpoint/2010/main" val="3101796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1" y="844416"/>
            <a:ext cx="3614928"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846966" y="1605766"/>
            <a:ext cx="3894881"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34</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«¿Dónde lo pusieron?», preguntó Jesús. «Señor, ven y ve», le dijeron*.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35 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Jesús lloró.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36</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Por eso los judíos decían: «Miren, cómo lo amaba». </a:t>
            </a:r>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B877476-E975-4951-8063-96AB8A4F52DC}"/>
              </a:ext>
            </a:extLst>
          </p:cNvPr>
          <p:cNvSpPr txBox="1"/>
          <p:nvPr/>
        </p:nvSpPr>
        <p:spPr>
          <a:xfrm>
            <a:off x="457200" y="1759352"/>
            <a:ext cx="3501342" cy="3539430"/>
          </a:xfrm>
          <a:prstGeom prst="rect">
            <a:avLst/>
          </a:prstGeom>
          <a:noFill/>
        </p:spPr>
        <p:txBody>
          <a:bodyPr wrap="square" rtlCol="0">
            <a:spAutoFit/>
          </a:bodyPr>
          <a:lstStyle/>
          <a:p>
            <a:r>
              <a:rPr lang="en-US" sz="2800" baseline="30000" dirty="0">
                <a:solidFill>
                  <a:srgbClr val="777777"/>
                </a:solidFill>
                <a:effectLst/>
                <a:latin typeface="Arial" panose="020B0604020202020204" pitchFamily="34" charset="0"/>
                <a:ea typeface="Times New Roman" panose="02020603050405020304" pitchFamily="18" charset="0"/>
              </a:rPr>
              <a:t>34</a:t>
            </a:r>
            <a:r>
              <a:rPr lang="en-US" sz="2800" dirty="0">
                <a:solidFill>
                  <a:srgbClr val="010000"/>
                </a:solidFill>
                <a:effectLst/>
                <a:latin typeface="Arial" panose="020B0604020202020204" pitchFamily="34" charset="0"/>
                <a:ea typeface="Times New Roman" panose="02020603050405020304" pitchFamily="18" charset="0"/>
              </a:rPr>
              <a:t>He said, “Where have you laid him?” They said to him, “Lord, come and see.”</a:t>
            </a:r>
            <a:r>
              <a:rPr lang="en-US" sz="2800" baseline="30000" dirty="0">
                <a:solidFill>
                  <a:srgbClr val="777777"/>
                </a:solidFill>
                <a:effectLst/>
                <a:latin typeface="Arial" panose="020B0604020202020204" pitchFamily="34" charset="0"/>
                <a:ea typeface="Times New Roman" panose="02020603050405020304" pitchFamily="18" charset="0"/>
              </a:rPr>
              <a:t>35</a:t>
            </a:r>
            <a:r>
              <a:rPr lang="en-US" sz="2800" dirty="0">
                <a:solidFill>
                  <a:srgbClr val="010000"/>
                </a:solidFill>
                <a:effectLst/>
                <a:latin typeface="Arial" panose="020B0604020202020204" pitchFamily="34" charset="0"/>
                <a:ea typeface="Times New Roman" panose="02020603050405020304" pitchFamily="18" charset="0"/>
              </a:rPr>
              <a:t>Jesus began to weep. </a:t>
            </a:r>
            <a:r>
              <a:rPr lang="en-US" sz="2800" baseline="30000" dirty="0">
                <a:solidFill>
                  <a:srgbClr val="777777"/>
                </a:solidFill>
                <a:effectLst/>
                <a:latin typeface="Arial" panose="020B0604020202020204" pitchFamily="34" charset="0"/>
                <a:ea typeface="Times New Roman" panose="02020603050405020304" pitchFamily="18" charset="0"/>
              </a:rPr>
              <a:t>36</a:t>
            </a:r>
            <a:r>
              <a:rPr lang="en-US" sz="2800" dirty="0">
                <a:solidFill>
                  <a:srgbClr val="010000"/>
                </a:solidFill>
                <a:effectLst/>
                <a:latin typeface="Arial" panose="020B0604020202020204" pitchFamily="34" charset="0"/>
                <a:ea typeface="Times New Roman" panose="02020603050405020304" pitchFamily="18" charset="0"/>
              </a:rPr>
              <a:t>So the Jews said, “See how he loved him!”</a:t>
            </a:r>
            <a:endParaRPr lang="en-US" sz="2800" dirty="0"/>
          </a:p>
        </p:txBody>
      </p:sp>
    </p:spTree>
    <p:extLst>
      <p:ext uri="{BB962C8B-B14F-4D97-AF65-F5344CB8AC3E}">
        <p14:creationId xmlns:p14="http://schemas.microsoft.com/office/powerpoint/2010/main" val="2586944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1" y="844416"/>
            <a:ext cx="3700272"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53819" y="1612379"/>
            <a:ext cx="4263181"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37</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Pero algunos de ellos dijeron: «¿No podía Este, que abrió los ojos del ciego, haber evitado también que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Lázaro</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muriera</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30000" noProof="0" dirty="0">
                <a:ln>
                  <a:noFill/>
                </a:ln>
                <a:solidFill>
                  <a:srgbClr val="4A4A4A"/>
                </a:solidFill>
                <a:effectLst/>
                <a:uLnTx/>
                <a:uFillTx/>
                <a:latin typeface="Arial" panose="020B0604020202020204" pitchFamily="34" charset="0"/>
                <a:ea typeface="+mn-ea"/>
                <a:cs typeface="Arial" panose="020B0604020202020204" pitchFamily="34" charset="0"/>
                <a:hlinkClick r:id="rId3" tooltip="See footnote m"/>
              </a:rPr>
              <a:t>m</a:t>
            </a:r>
            <a:r>
              <a:rPr kumimoji="0" lang="es-ES" sz="2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38</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Entonces Jesús, de nuevo profundamente conmovido, fue* al sepulcro. </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93BDB47-4440-40F3-8B6E-72753FB6C4B0}"/>
              </a:ext>
            </a:extLst>
          </p:cNvPr>
          <p:cNvSpPr txBox="1"/>
          <p:nvPr/>
        </p:nvSpPr>
        <p:spPr>
          <a:xfrm>
            <a:off x="601884" y="1612379"/>
            <a:ext cx="3333508" cy="4401205"/>
          </a:xfrm>
          <a:prstGeom prst="rect">
            <a:avLst/>
          </a:prstGeom>
          <a:noFill/>
        </p:spPr>
        <p:txBody>
          <a:bodyPr wrap="square" rtlCol="0">
            <a:spAutoFit/>
          </a:bodyPr>
          <a:lstStyle/>
          <a:p>
            <a:r>
              <a:rPr lang="en-US" sz="2800" baseline="30000" dirty="0">
                <a:solidFill>
                  <a:srgbClr val="777777"/>
                </a:solidFill>
                <a:effectLst/>
                <a:latin typeface="Arial" panose="020B0604020202020204" pitchFamily="34" charset="0"/>
                <a:ea typeface="Times New Roman" panose="02020603050405020304" pitchFamily="18" charset="0"/>
              </a:rPr>
              <a:t>37</a:t>
            </a:r>
            <a:r>
              <a:rPr lang="en-US" sz="2800" dirty="0">
                <a:solidFill>
                  <a:srgbClr val="010000"/>
                </a:solidFill>
                <a:effectLst/>
                <a:latin typeface="Arial" panose="020B0604020202020204" pitchFamily="34" charset="0"/>
                <a:ea typeface="Times New Roman" panose="02020603050405020304" pitchFamily="18" charset="0"/>
              </a:rPr>
              <a:t>But some of them said, “Could not he who opened the eyes of the blind man have kept this man from dying?” </a:t>
            </a:r>
            <a:r>
              <a:rPr lang="en-US" sz="2800" baseline="30000" dirty="0">
                <a:solidFill>
                  <a:srgbClr val="777777"/>
                </a:solidFill>
                <a:effectLst/>
                <a:latin typeface="Arial" panose="020B0604020202020204" pitchFamily="34" charset="0"/>
                <a:ea typeface="Times New Roman" panose="02020603050405020304" pitchFamily="18" charset="0"/>
              </a:rPr>
              <a:t>38</a:t>
            </a:r>
            <a:r>
              <a:rPr lang="en-US" sz="2800" dirty="0">
                <a:solidFill>
                  <a:srgbClr val="010000"/>
                </a:solidFill>
                <a:effectLst/>
                <a:latin typeface="Arial" panose="020B0604020202020204" pitchFamily="34" charset="0"/>
                <a:ea typeface="Times New Roman" panose="02020603050405020304" pitchFamily="18" charset="0"/>
              </a:rPr>
              <a:t>Then Jesus, again greatly disturbed, came to the tomb. </a:t>
            </a:r>
            <a:endParaRPr lang="en-US" sz="2800" dirty="0"/>
          </a:p>
        </p:txBody>
      </p:sp>
    </p:spTree>
    <p:extLst>
      <p:ext uri="{BB962C8B-B14F-4D97-AF65-F5344CB8AC3E}">
        <p14:creationId xmlns:p14="http://schemas.microsoft.com/office/powerpoint/2010/main" val="222539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63977"/>
            <a:ext cx="8372475" cy="1569660"/>
          </a:xfrm>
          <a:prstGeom prst="rect">
            <a:avLst/>
          </a:prstGeom>
        </p:spPr>
        <p:txBody>
          <a:bodyPr wrap="square" lIns="91440" tIns="45720" rIns="91440" bIns="45720" anchor="t">
            <a:spAutoFit/>
          </a:bodyPr>
          <a:lstStyle/>
          <a:p>
            <a:pPr algn="ctr"/>
            <a:r>
              <a:rPr lang="en-US" sz="3200" b="1" dirty="0">
                <a:latin typeface="Arial" panose="020B0604020202020204" pitchFamily="34" charset="0"/>
                <a:cs typeface="Arial" panose="020B0604020202020204" pitchFamily="34" charset="0"/>
              </a:rPr>
              <a:t>GATHERING SONG</a:t>
            </a:r>
          </a:p>
          <a:p>
            <a:pPr algn="ctr"/>
            <a:r>
              <a:rPr lang="en-US" sz="3200" b="1" i="1" dirty="0">
                <a:latin typeface="Arial" panose="020B0604020202020204" pitchFamily="34" charset="0"/>
                <a:cs typeface="Arial" panose="020B0604020202020204" pitchFamily="34" charset="0"/>
              </a:rPr>
              <a:t>Day by Day</a:t>
            </a:r>
            <a:endParaRPr lang="en-US" sz="3200" b="1" dirty="0">
              <a:latin typeface="Arial" panose="020B0604020202020204" pitchFamily="34" charset="0"/>
              <a:cs typeface="Arial" panose="020B0604020202020204" pitchFamily="34" charset="0"/>
            </a:endParaRPr>
          </a:p>
          <a:p>
            <a:pPr marL="0" marR="0" algn="ctr">
              <a:spcBef>
                <a:spcPts val="0"/>
              </a:spcBef>
              <a:spcAft>
                <a:spcPts val="0"/>
              </a:spcAft>
            </a:pPr>
            <a:r>
              <a:rPr lang="en-US" sz="3200" b="1" dirty="0">
                <a:latin typeface="Arial" panose="020B0604020202020204" pitchFamily="34" charset="0"/>
                <a:cs typeface="Arial" panose="020B0604020202020204" pitchFamily="34" charset="0"/>
              </a:rPr>
              <a:t>Red Book # 790</a:t>
            </a:r>
          </a:p>
        </p:txBody>
      </p:sp>
      <p:sp>
        <p:nvSpPr>
          <p:cNvPr id="3" name="TextBox 2">
            <a:extLst>
              <a:ext uri="{FF2B5EF4-FFF2-40B4-BE49-F238E27FC236}">
                <a16:creationId xmlns:a16="http://schemas.microsoft.com/office/drawing/2014/main" id="{3C5523C9-3D20-4839-8824-2497AD6E72B7}"/>
              </a:ext>
            </a:extLst>
          </p:cNvPr>
          <p:cNvSpPr txBox="1"/>
          <p:nvPr/>
        </p:nvSpPr>
        <p:spPr>
          <a:xfrm>
            <a:off x="300942" y="2501786"/>
            <a:ext cx="8372476" cy="3539430"/>
          </a:xfrm>
          <a:prstGeom prst="rect">
            <a:avLst/>
          </a:prstGeom>
          <a:noFill/>
        </p:spPr>
        <p:txBody>
          <a:bodyPr wrap="square" rtlCol="0">
            <a:spAutoFit/>
          </a:bodyPr>
          <a:lstStyle/>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1	 Day by day, your mercies, Lord, attend me,</a:t>
            </a:r>
          </a:p>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	 bringing comfort to my anxious soul.</a:t>
            </a:r>
          </a:p>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	 Day by day, the blessings, Lord, you send me</a:t>
            </a:r>
          </a:p>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	 draw me nearer to my </a:t>
            </a:r>
            <a:r>
              <a:rPr lang="en-US" sz="2800" b="1" dirty="0" err="1">
                <a:effectLst/>
                <a:latin typeface="Arial" panose="020B0604020202020204" pitchFamily="34" charset="0"/>
                <a:ea typeface="Times New Roman" panose="02020603050405020304" pitchFamily="18" charset="0"/>
                <a:cs typeface="Arial" panose="020B0604020202020204" pitchFamily="34" charset="0"/>
              </a:rPr>
              <a:t>heav'nly</a:t>
            </a:r>
            <a:r>
              <a:rPr lang="en-US" sz="2800" b="1" dirty="0">
                <a:effectLst/>
                <a:latin typeface="Arial" panose="020B0604020202020204" pitchFamily="34" charset="0"/>
                <a:ea typeface="Times New Roman" panose="02020603050405020304" pitchFamily="18" charset="0"/>
                <a:cs typeface="Arial" panose="020B0604020202020204" pitchFamily="34" charset="0"/>
              </a:rPr>
              <a:t> goal.</a:t>
            </a:r>
          </a:p>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	 Love divine, beyond all mortal measure,</a:t>
            </a:r>
          </a:p>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	 brings to naught the burdens of my quest;</a:t>
            </a:r>
          </a:p>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	 Savior, lead me to the home I treasure,</a:t>
            </a:r>
          </a:p>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	 where at last I'll find eternal rest.</a:t>
            </a:r>
          </a:p>
        </p:txBody>
      </p:sp>
    </p:spTree>
    <p:extLst>
      <p:ext uri="{BB962C8B-B14F-4D97-AF65-F5344CB8AC3E}">
        <p14:creationId xmlns:p14="http://schemas.microsoft.com/office/powerpoint/2010/main" val="2259130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1" y="844416"/>
            <a:ext cx="3805754"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9" y="1605766"/>
            <a:ext cx="3894881" cy="4401205"/>
          </a:xfrm>
          <a:prstGeom prst="rect">
            <a:avLst/>
          </a:prstGeom>
          <a:noFill/>
        </p:spPr>
        <p:txBody>
          <a:bodyPr wrap="square" rtlCol="0">
            <a:spAutoFit/>
          </a:bodyPr>
          <a:lstStyle/>
          <a:p>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Era una cueva, y tenía una piedra puesta sobre ella. </a:t>
            </a:r>
            <a:r>
              <a:rPr lang="es-ES" sz="2800" dirty="0">
                <a:latin typeface="Arial" panose="020B0604020202020204" pitchFamily="34" charset="0"/>
                <a:cs typeface="Arial" panose="020B0604020202020204" pitchFamily="34" charset="0"/>
              </a:rPr>
              <a:t> </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39 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«Quiten la piedra», dijo* Jesús. Marta, hermana del que había muerto, le dijo*: «Señor, ya huele mal, porque hace cuatro días </a:t>
            </a:r>
            <a:r>
              <a:rPr kumimoji="0" lang="es-E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 murió».</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2937DF2-D839-43B2-9EDC-C648F1B60038}"/>
              </a:ext>
            </a:extLst>
          </p:cNvPr>
          <p:cNvSpPr txBox="1"/>
          <p:nvPr/>
        </p:nvSpPr>
        <p:spPr>
          <a:xfrm>
            <a:off x="404976" y="1747778"/>
            <a:ext cx="3894881" cy="4401205"/>
          </a:xfrm>
          <a:prstGeom prst="rect">
            <a:avLst/>
          </a:prstGeom>
          <a:noFill/>
        </p:spPr>
        <p:txBody>
          <a:bodyPr wrap="square" rtlCol="0">
            <a:spAutoFit/>
          </a:bodyPr>
          <a:lstStyle/>
          <a:p>
            <a:r>
              <a:rPr lang="en-US" sz="2800" dirty="0">
                <a:solidFill>
                  <a:srgbClr val="010000"/>
                </a:solidFill>
                <a:effectLst/>
                <a:latin typeface="Arial" panose="020B0604020202020204" pitchFamily="34" charset="0"/>
                <a:ea typeface="Times New Roman" panose="02020603050405020304" pitchFamily="18" charset="0"/>
              </a:rPr>
              <a:t>It was a cave, and a stone was lying against it. </a:t>
            </a:r>
            <a:r>
              <a:rPr lang="en-US" sz="2800" baseline="30000" dirty="0">
                <a:solidFill>
                  <a:srgbClr val="777777"/>
                </a:solidFill>
                <a:effectLst/>
                <a:latin typeface="Arial" panose="020B0604020202020204" pitchFamily="34" charset="0"/>
                <a:ea typeface="Times New Roman" panose="02020603050405020304" pitchFamily="18" charset="0"/>
              </a:rPr>
              <a:t>39</a:t>
            </a:r>
            <a:r>
              <a:rPr lang="en-US" sz="2800" dirty="0">
                <a:solidFill>
                  <a:srgbClr val="010000"/>
                </a:solidFill>
                <a:effectLst/>
                <a:latin typeface="Arial" panose="020B0604020202020204" pitchFamily="34" charset="0"/>
                <a:ea typeface="Times New Roman" panose="02020603050405020304" pitchFamily="18" charset="0"/>
              </a:rPr>
              <a:t>Jesus said, “Take away the stone.” Martha, the sister of the dead man, said to him, “Lord, already there is a stench because he has been dead four days.”</a:t>
            </a:r>
            <a:endParaRPr lang="en-US" sz="2800" dirty="0"/>
          </a:p>
        </p:txBody>
      </p:sp>
    </p:spTree>
    <p:extLst>
      <p:ext uri="{BB962C8B-B14F-4D97-AF65-F5344CB8AC3E}">
        <p14:creationId xmlns:p14="http://schemas.microsoft.com/office/powerpoint/2010/main" val="4117042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1" y="844416"/>
            <a:ext cx="3805754"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9" y="1605766"/>
            <a:ext cx="389488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aseline="30000" dirty="0">
                <a:solidFill>
                  <a:srgbClr val="777777"/>
                </a:solidFill>
                <a:latin typeface="Arial" panose="020B0604020202020204" pitchFamily="34" charset="0"/>
              </a:rPr>
              <a:t>4</a:t>
            </a: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40</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Jesús le dijo*: «¿No te dije que si crees, verás la gloria de Dios?».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41 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Entonces quitaron la piedra. Jesús alzó los ojos, y dijo: «Padre, te doy gracias porque me has oído. </a:t>
            </a:r>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2937DF2-D839-43B2-9EDC-C648F1B60038}"/>
              </a:ext>
            </a:extLst>
          </p:cNvPr>
          <p:cNvSpPr txBox="1"/>
          <p:nvPr/>
        </p:nvSpPr>
        <p:spPr>
          <a:xfrm>
            <a:off x="404976" y="1747778"/>
            <a:ext cx="3894881" cy="4401205"/>
          </a:xfrm>
          <a:prstGeom prst="rect">
            <a:avLst/>
          </a:prstGeom>
          <a:noFill/>
        </p:spPr>
        <p:txBody>
          <a:bodyPr wrap="square" rtlCol="0">
            <a:spAutoFit/>
          </a:bodyPr>
          <a:lstStyle/>
          <a:p>
            <a:r>
              <a:rPr lang="en-US" sz="2800" baseline="30000" dirty="0">
                <a:solidFill>
                  <a:srgbClr val="777777"/>
                </a:solidFill>
                <a:effectLst/>
                <a:latin typeface="Arial" panose="020B0604020202020204" pitchFamily="34" charset="0"/>
                <a:ea typeface="Times New Roman" panose="02020603050405020304" pitchFamily="18" charset="0"/>
              </a:rPr>
              <a:t>40</a:t>
            </a:r>
            <a:r>
              <a:rPr lang="en-US" sz="2800" dirty="0">
                <a:solidFill>
                  <a:srgbClr val="010000"/>
                </a:solidFill>
                <a:effectLst/>
                <a:latin typeface="Arial" panose="020B0604020202020204" pitchFamily="34" charset="0"/>
                <a:ea typeface="Times New Roman" panose="02020603050405020304" pitchFamily="18" charset="0"/>
              </a:rPr>
              <a:t>Jesus said to her, “Did I not tell you that if you believed, you would see the glory of God?” </a:t>
            </a:r>
            <a:r>
              <a:rPr lang="en-US" sz="2800" baseline="30000" dirty="0">
                <a:solidFill>
                  <a:srgbClr val="777777"/>
                </a:solidFill>
                <a:effectLst/>
                <a:latin typeface="Arial" panose="020B0604020202020204" pitchFamily="34" charset="0"/>
                <a:ea typeface="Times New Roman" panose="02020603050405020304" pitchFamily="18" charset="0"/>
              </a:rPr>
              <a:t>41</a:t>
            </a:r>
            <a:r>
              <a:rPr lang="en-US" sz="2800" dirty="0">
                <a:solidFill>
                  <a:srgbClr val="010000"/>
                </a:solidFill>
                <a:effectLst/>
                <a:latin typeface="Arial" panose="020B0604020202020204" pitchFamily="34" charset="0"/>
                <a:ea typeface="Times New Roman" panose="02020603050405020304" pitchFamily="18" charset="0"/>
              </a:rPr>
              <a:t>So they took away the stone. And Jesus looked upward and said, “Father, I thank you for having heard me. </a:t>
            </a:r>
            <a:endParaRPr lang="en-US" sz="2800" dirty="0"/>
          </a:p>
        </p:txBody>
      </p:sp>
    </p:spTree>
    <p:extLst>
      <p:ext uri="{BB962C8B-B14F-4D97-AF65-F5344CB8AC3E}">
        <p14:creationId xmlns:p14="http://schemas.microsoft.com/office/powerpoint/2010/main" val="4100238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1" y="844416"/>
            <a:ext cx="3602736"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9" y="1605766"/>
            <a:ext cx="3894881" cy="4401205"/>
          </a:xfrm>
          <a:prstGeom prst="rect">
            <a:avLst/>
          </a:prstGeom>
          <a:noFill/>
        </p:spPr>
        <p:txBody>
          <a:bodyPr wrap="square" rtlCol="0">
            <a:spAutoFit/>
          </a:bodyPr>
          <a:lstStyle/>
          <a:p>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42</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 sabía que siempre me oyes; pero lo dije por causa de la multitud que </a:t>
            </a:r>
            <a:r>
              <a:rPr kumimoji="0" lang="es-E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rodea, para que crean que Tú me has enviado». </a:t>
            </a:r>
          </a:p>
          <a:p>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43</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Habiendo dicho esto, gritó con fuerte voz: «¡Lázaro, sal fuera!».</a:t>
            </a:r>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2937DF2-D839-43B2-9EDC-C648F1B60038}"/>
              </a:ext>
            </a:extLst>
          </p:cNvPr>
          <p:cNvSpPr txBox="1"/>
          <p:nvPr/>
        </p:nvSpPr>
        <p:spPr>
          <a:xfrm>
            <a:off x="404976" y="1747778"/>
            <a:ext cx="3894881" cy="4401205"/>
          </a:xfrm>
          <a:prstGeom prst="rect">
            <a:avLst/>
          </a:prstGeom>
          <a:noFill/>
        </p:spPr>
        <p:txBody>
          <a:bodyPr wrap="square" rtlCol="0">
            <a:spAutoFit/>
          </a:bodyPr>
          <a:lstStyle/>
          <a:p>
            <a:r>
              <a:rPr lang="en-US" sz="2800" baseline="30000">
                <a:solidFill>
                  <a:srgbClr val="777777"/>
                </a:solidFill>
                <a:effectLst/>
                <a:latin typeface="Arial" panose="020B0604020202020204" pitchFamily="34" charset="0"/>
                <a:ea typeface="Times New Roman" panose="02020603050405020304" pitchFamily="18" charset="0"/>
              </a:rPr>
              <a:t>42</a:t>
            </a:r>
            <a:r>
              <a:rPr lang="en-US" sz="2800">
                <a:solidFill>
                  <a:srgbClr val="010000"/>
                </a:solidFill>
                <a:effectLst/>
                <a:latin typeface="Arial" panose="020B0604020202020204" pitchFamily="34" charset="0"/>
                <a:ea typeface="Times New Roman" panose="02020603050405020304" pitchFamily="18" charset="0"/>
              </a:rPr>
              <a:t>I knew that you always hear me, but I have said this for the sake of the crowd standing here, so that they may believe that you sent me.” </a:t>
            </a:r>
            <a:r>
              <a:rPr lang="en-US" sz="2800" baseline="30000">
                <a:solidFill>
                  <a:srgbClr val="777777"/>
                </a:solidFill>
                <a:effectLst/>
                <a:latin typeface="Arial" panose="020B0604020202020204" pitchFamily="34" charset="0"/>
                <a:ea typeface="Times New Roman" panose="02020603050405020304" pitchFamily="18" charset="0"/>
              </a:rPr>
              <a:t>43</a:t>
            </a:r>
            <a:r>
              <a:rPr lang="en-US" sz="2800">
                <a:solidFill>
                  <a:srgbClr val="010000"/>
                </a:solidFill>
                <a:effectLst/>
                <a:latin typeface="Arial" panose="020B0604020202020204" pitchFamily="34" charset="0"/>
                <a:ea typeface="Times New Roman" panose="02020603050405020304" pitchFamily="18" charset="0"/>
              </a:rPr>
              <a:t>When he had said this, he cried with a loud voice, “Lazarus, come out!” </a:t>
            </a:r>
            <a:endParaRPr lang="en-US" sz="2800" dirty="0"/>
          </a:p>
        </p:txBody>
      </p:sp>
    </p:spTree>
    <p:extLst>
      <p:ext uri="{BB962C8B-B14F-4D97-AF65-F5344CB8AC3E}">
        <p14:creationId xmlns:p14="http://schemas.microsoft.com/office/powerpoint/2010/main" val="1789012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1" y="844416"/>
            <a:ext cx="3721260"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9" y="1605766"/>
            <a:ext cx="3894881"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44</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 el que había muerto salió, los pies y las manos atados con vendas, y el rostro envuelto en un sudario. Jesús les dijo*: «Desátenlo, y déjenlo 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4A3A00D-13ED-460E-B646-B8D2A8B24BB8}"/>
              </a:ext>
            </a:extLst>
          </p:cNvPr>
          <p:cNvSpPr txBox="1"/>
          <p:nvPr/>
        </p:nvSpPr>
        <p:spPr>
          <a:xfrm>
            <a:off x="601883" y="1805651"/>
            <a:ext cx="3576577" cy="3757311"/>
          </a:xfrm>
          <a:prstGeom prst="rect">
            <a:avLst/>
          </a:prstGeom>
          <a:noFill/>
        </p:spPr>
        <p:txBody>
          <a:bodyPr wrap="square" rtlCol="0">
            <a:spAutoFit/>
          </a:bodyPr>
          <a:lstStyle/>
          <a:p>
            <a:pPr marL="0" marR="0">
              <a:lnSpc>
                <a:spcPct val="107000"/>
              </a:lnSpc>
              <a:spcBef>
                <a:spcPts val="0"/>
              </a:spcBef>
              <a:spcAft>
                <a:spcPts val="800"/>
              </a:spcAft>
            </a:pPr>
            <a:r>
              <a:rPr lang="en-US" sz="2800" baseline="30000" dirty="0">
                <a:solidFill>
                  <a:srgbClr val="777777"/>
                </a:solidFill>
                <a:effectLst/>
                <a:latin typeface="Arial" panose="020B0604020202020204" pitchFamily="34" charset="0"/>
                <a:ea typeface="Times New Roman" panose="02020603050405020304" pitchFamily="18" charset="0"/>
                <a:cs typeface="Times New Roman" panose="02020603050405020304" pitchFamily="18" charset="0"/>
              </a:rPr>
              <a:t>44</a:t>
            </a:r>
            <a:r>
              <a:rPr lang="en-US" sz="2800" dirty="0">
                <a:solidFill>
                  <a:srgbClr val="010000"/>
                </a:solidFill>
                <a:effectLst/>
                <a:latin typeface="Arial" panose="020B0604020202020204" pitchFamily="34" charset="0"/>
                <a:ea typeface="Times New Roman" panose="02020603050405020304" pitchFamily="18" charset="0"/>
                <a:cs typeface="Times New Roman" panose="02020603050405020304" pitchFamily="18" charset="0"/>
              </a:rPr>
              <a:t>The dead man came out, his hands and feet bound with strips of cloth, and his face wrapped in a cloth. Jesus said to them, “Unbind him, and let him go.”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478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5333"/>
            <a:ext cx="8229600" cy="646331"/>
          </a:xfrm>
          <a:prstGeom prst="rect">
            <a:avLst/>
          </a:prstGeom>
        </p:spPr>
        <p:txBody>
          <a:bodyPr wrap="square" lIns="91440" tIns="45720" rIns="91440" bIns="45720" anchor="t">
            <a:spAutoFit/>
          </a:bodyPr>
          <a:lstStyle/>
          <a:p>
            <a:pPr algn="ctr"/>
            <a:endParaRPr lang="en-US" sz="3600" b="1" dirty="0">
              <a:cs typeface="Times New Roman"/>
            </a:endParaRPr>
          </a:p>
        </p:txBody>
      </p:sp>
      <p:sp>
        <p:nvSpPr>
          <p:cNvPr id="8" name="TextBox 7">
            <a:extLst>
              <a:ext uri="{FF2B5EF4-FFF2-40B4-BE49-F238E27FC236}">
                <a16:creationId xmlns:a16="http://schemas.microsoft.com/office/drawing/2014/main" id="{F15E3FD0-524F-49E3-B752-4EDB7FD7AE4A}"/>
              </a:ext>
            </a:extLst>
          </p:cNvPr>
          <p:cNvSpPr txBox="1"/>
          <p:nvPr/>
        </p:nvSpPr>
        <p:spPr>
          <a:xfrm>
            <a:off x="2122714" y="107227"/>
            <a:ext cx="4354286"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THE GOSPEL</a:t>
            </a:r>
            <a:endParaRPr lang="en-US" dirty="0"/>
          </a:p>
        </p:txBody>
      </p:sp>
      <p:sp>
        <p:nvSpPr>
          <p:cNvPr id="9" name="TextBox 8">
            <a:extLst>
              <a:ext uri="{FF2B5EF4-FFF2-40B4-BE49-F238E27FC236}">
                <a16:creationId xmlns:a16="http://schemas.microsoft.com/office/drawing/2014/main" id="{961A6CF4-8771-4014-B9BB-A15FF5F4AF46}"/>
              </a:ext>
            </a:extLst>
          </p:cNvPr>
          <p:cNvSpPr txBox="1"/>
          <p:nvPr/>
        </p:nvSpPr>
        <p:spPr>
          <a:xfrm>
            <a:off x="4881047" y="851029"/>
            <a:ext cx="4029015" cy="555473"/>
          </a:xfrm>
          <a:prstGeom prst="rect">
            <a:avLst/>
          </a:prstGeom>
          <a:noFill/>
        </p:spPr>
        <p:txBody>
          <a:bodyPr wrap="square" rtlCol="0">
            <a:spAutoFit/>
          </a:bodyPr>
          <a:lstStyle/>
          <a:p>
            <a:pPr marL="0" marR="0" algn="ctr">
              <a:lnSpc>
                <a:spcPct val="118000"/>
              </a:lnSpc>
              <a:spcBef>
                <a:spcPts val="0"/>
              </a:spcBef>
              <a:spcAft>
                <a:spcPts val="0"/>
              </a:spcAft>
            </a:pPr>
            <a:r>
              <a:rPr lang="es-MX" sz="2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11:1-45</a:t>
            </a:r>
            <a:endParaRPr lang="en-US" sz="3600" b="1" kern="140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0D9C9-5524-4BFF-99F6-EFCFF70D2105}"/>
              </a:ext>
            </a:extLst>
          </p:cNvPr>
          <p:cNvSpPr txBox="1"/>
          <p:nvPr/>
        </p:nvSpPr>
        <p:spPr>
          <a:xfrm>
            <a:off x="457201" y="844416"/>
            <a:ext cx="3721260" cy="530145"/>
          </a:xfrm>
          <a:prstGeom prst="rect">
            <a:avLst/>
          </a:prstGeom>
          <a:noFill/>
        </p:spPr>
        <p:txBody>
          <a:bodyPr wrap="square" rtlCol="0">
            <a:spAutoFit/>
          </a:bodyPr>
          <a:lstStyle/>
          <a:p>
            <a:pPr marL="0" marR="0">
              <a:lnSpc>
                <a:spcPct val="107000"/>
              </a:lnSpc>
              <a:spcBef>
                <a:spcPts val="0"/>
              </a:spcBef>
              <a:spcAft>
                <a:spcPts val="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John 11:1-45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E1E975-42D9-4D07-B9D7-8EB46954EB7C}"/>
              </a:ext>
            </a:extLst>
          </p:cNvPr>
          <p:cNvSpPr txBox="1"/>
          <p:nvPr/>
        </p:nvSpPr>
        <p:spPr>
          <a:xfrm>
            <a:off x="4791919" y="1605766"/>
            <a:ext cx="3894881" cy="2677656"/>
          </a:xfrm>
          <a:prstGeom prst="rect">
            <a:avLst/>
          </a:prstGeom>
          <a:noFill/>
        </p:spPr>
        <p:txBody>
          <a:bodyPr wrap="square" rtlCol="0">
            <a:spAutoFit/>
          </a:bodyPr>
          <a:lstStyle/>
          <a:p>
            <a:r>
              <a:rPr kumimoji="0" lang="es-ES" sz="28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45</a:t>
            </a:r>
            <a:r>
              <a:rPr kumimoji="0" lang="es-E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Por esto muchos de los judíos que habían venido </a:t>
            </a:r>
            <a:r>
              <a:rPr kumimoji="0" lang="es-ES"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ver</a:t>
            </a:r>
            <a:r>
              <a:rPr kumimoji="0" lang="es-E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 María, y vieron lo que Jesús había hecho, creyeron en Él.</a:t>
            </a: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4A3A00D-13ED-460E-B646-B8D2A8B24BB8}"/>
              </a:ext>
            </a:extLst>
          </p:cNvPr>
          <p:cNvSpPr txBox="1"/>
          <p:nvPr/>
        </p:nvSpPr>
        <p:spPr>
          <a:xfrm>
            <a:off x="601883" y="1736203"/>
            <a:ext cx="3576577" cy="2363980"/>
          </a:xfrm>
          <a:prstGeom prst="rect">
            <a:avLst/>
          </a:prstGeom>
          <a:noFill/>
        </p:spPr>
        <p:txBody>
          <a:bodyPr wrap="square" rtlCol="0">
            <a:spAutoFit/>
          </a:bodyPr>
          <a:lstStyle/>
          <a:p>
            <a:pPr marL="0" marR="0">
              <a:lnSpc>
                <a:spcPct val="107000"/>
              </a:lnSpc>
              <a:spcBef>
                <a:spcPts val="0"/>
              </a:spcBef>
              <a:spcAft>
                <a:spcPts val="0"/>
              </a:spcAft>
            </a:pPr>
            <a:r>
              <a:rPr lang="en-US" sz="2800" baseline="30000" dirty="0">
                <a:solidFill>
                  <a:srgbClr val="777777"/>
                </a:solidFill>
                <a:effectLst/>
                <a:latin typeface="Arial" panose="020B0604020202020204" pitchFamily="34" charset="0"/>
                <a:ea typeface="Times New Roman" panose="02020603050405020304" pitchFamily="18" charset="0"/>
                <a:cs typeface="Times New Roman" panose="02020603050405020304" pitchFamily="18" charset="0"/>
              </a:rPr>
              <a:t>45</a:t>
            </a:r>
            <a:r>
              <a:rPr lang="en-US" sz="2800" dirty="0">
                <a:solidFill>
                  <a:srgbClr val="010000"/>
                </a:solidFill>
                <a:effectLst/>
                <a:latin typeface="Arial" panose="020B0604020202020204" pitchFamily="34" charset="0"/>
                <a:ea typeface="Times New Roman" panose="02020603050405020304" pitchFamily="18" charset="0"/>
                <a:cs typeface="Times New Roman" panose="02020603050405020304" pitchFamily="18" charset="0"/>
              </a:rPr>
              <a:t>Many of the Jews therefore, who had come with Mary and had seen what Jesus did, believed in him.</a:t>
            </a:r>
          </a:p>
        </p:txBody>
      </p:sp>
      <p:sp>
        <p:nvSpPr>
          <p:cNvPr id="11" name="TextBox 10">
            <a:extLst>
              <a:ext uri="{FF2B5EF4-FFF2-40B4-BE49-F238E27FC236}">
                <a16:creationId xmlns:a16="http://schemas.microsoft.com/office/drawing/2014/main" id="{110483F6-985F-4ECE-853D-74322B8BC02C}"/>
              </a:ext>
            </a:extLst>
          </p:cNvPr>
          <p:cNvSpPr txBox="1"/>
          <p:nvPr/>
        </p:nvSpPr>
        <p:spPr>
          <a:xfrm>
            <a:off x="1928069" y="5511386"/>
            <a:ext cx="5727700" cy="99116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P: The Gospel of the Lord!</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 Praise to you, O Christ!</a:t>
            </a:r>
            <a:endParaRPr lang="en-US" dirty="0"/>
          </a:p>
        </p:txBody>
      </p:sp>
    </p:spTree>
    <p:extLst>
      <p:ext uri="{BB962C8B-B14F-4D97-AF65-F5344CB8AC3E}">
        <p14:creationId xmlns:p14="http://schemas.microsoft.com/office/powerpoint/2010/main" val="966760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2434" y="549709"/>
            <a:ext cx="7772400" cy="990599"/>
          </a:xfrm>
        </p:spPr>
        <p:txBody>
          <a:bodyPr/>
          <a:lstStyle/>
          <a:p>
            <a:r>
              <a:rPr lang="en-US" dirty="0"/>
              <a:t>SERMON: SIGNS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565" y="1540308"/>
            <a:ext cx="7312269" cy="292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447800" y="5029228"/>
            <a:ext cx="6781800" cy="584775"/>
          </a:xfrm>
          <a:prstGeom prst="rect">
            <a:avLst/>
          </a:prstGeom>
          <a:noFill/>
        </p:spPr>
        <p:txBody>
          <a:bodyPr wrap="square" rtlCol="0">
            <a:spAutoFit/>
          </a:bodyPr>
          <a:lstStyle/>
          <a:p>
            <a:pPr algn="ctr"/>
            <a:r>
              <a:rPr lang="en-US" sz="3200" dirty="0"/>
              <a:t>Pastor Mike </a:t>
            </a:r>
            <a:r>
              <a:rPr lang="en-US" sz="3200" dirty="0" err="1"/>
              <a:t>Millum</a:t>
            </a:r>
            <a:endParaRPr lang="en-US" sz="3200" dirty="0"/>
          </a:p>
        </p:txBody>
      </p:sp>
    </p:spTree>
    <p:extLst>
      <p:ext uri="{BB962C8B-B14F-4D97-AF65-F5344CB8AC3E}">
        <p14:creationId xmlns:p14="http://schemas.microsoft.com/office/powerpoint/2010/main" val="210495049"/>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31" name="Rectangle 70">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32" name="Rectangle 72">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33" name="Rectangle 74">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50" y="685800"/>
            <a:ext cx="81153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TextBox 2"/>
          <p:cNvSpPr txBox="1">
            <a:spLocks noChangeArrowheads="1"/>
          </p:cNvSpPr>
          <p:nvPr/>
        </p:nvSpPr>
        <p:spPr bwMode="auto">
          <a:xfrm>
            <a:off x="1990164" y="1141771"/>
            <a:ext cx="5163672" cy="1496649"/>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kumimoji="0" lang="en-US" sz="3600" b="1" i="0" u="none" strike="noStrike" kern="1200" cap="none" spc="0" normalizeH="0" baseline="0" noProof="0" dirty="0">
                <a:ln>
                  <a:noFill/>
                </a:ln>
                <a:solidFill>
                  <a:schemeClr val="tx1">
                    <a:lumMod val="65000"/>
                    <a:lumOff val="35000"/>
                  </a:schemeClr>
                </a:solidFill>
                <a:effectLst/>
                <a:uLnTx/>
                <a:uFillTx/>
                <a:latin typeface="+mj-lt"/>
                <a:ea typeface="+mj-ea"/>
                <a:cs typeface="+mj-cs"/>
              </a:rPr>
              <a:t>SPECIAL MUSIC</a:t>
            </a:r>
          </a:p>
          <a:p>
            <a:pPr marL="0" marR="0" lvl="0" indent="0" algn="ctr" fontAlgn="auto">
              <a:lnSpc>
                <a:spcPct val="90000"/>
              </a:lnSpc>
              <a:spcBef>
                <a:spcPct val="0"/>
              </a:spcBef>
              <a:spcAft>
                <a:spcPts val="600"/>
              </a:spcAft>
              <a:buClrTx/>
              <a:buSzTx/>
              <a:tabLst/>
              <a:defRPr/>
            </a:pPr>
            <a:endParaRPr kumimoji="0" lang="en-US" sz="2800" b="1"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sp>
        <p:nvSpPr>
          <p:cNvPr id="9" name="TextBox 8">
            <a:extLst>
              <a:ext uri="{FF2B5EF4-FFF2-40B4-BE49-F238E27FC236}">
                <a16:creationId xmlns:a16="http://schemas.microsoft.com/office/drawing/2014/main" id="{3C7B55AE-15C3-4E4C-B89F-41307EA6D918}"/>
              </a:ext>
            </a:extLst>
          </p:cNvPr>
          <p:cNvSpPr txBox="1"/>
          <p:nvPr/>
        </p:nvSpPr>
        <p:spPr>
          <a:xfrm>
            <a:off x="694481" y="2824308"/>
            <a:ext cx="7755038" cy="2070779"/>
          </a:xfrm>
          <a:prstGeom prst="rect">
            <a:avLst/>
          </a:prstGeom>
        </p:spPr>
        <p:txBody>
          <a:bodyPr vert="horz" lIns="91440" tIns="45720" rIns="91440" bIns="45720" rtlCol="0" anchor="t">
            <a:noAutofit/>
          </a:bodyPr>
          <a:lstStyle/>
          <a:p>
            <a:pPr algn="ctr">
              <a:lnSpc>
                <a:spcPct val="90000"/>
              </a:lnSpc>
              <a:spcBef>
                <a:spcPts val="1000"/>
              </a:spcBef>
            </a:pPr>
            <a:r>
              <a:rPr lang="en-US" sz="3200" b="1" i="1" kern="1200" dirty="0">
                <a:solidFill>
                  <a:schemeClr val="tx1">
                    <a:lumMod val="65000"/>
                    <a:lumOff val="35000"/>
                  </a:schemeClr>
                </a:solidFill>
                <a:effectLst/>
                <a:latin typeface="Goudy Old Style" panose="02020502050305020303" pitchFamily="18" charset="0"/>
                <a:cs typeface="Aparajita" panose="020B0502040204020203" pitchFamily="18" charset="0"/>
              </a:rPr>
              <a:t>I Will Remember You     </a:t>
            </a:r>
            <a:r>
              <a:rPr lang="en-US" sz="3200" b="1" i="0" kern="1200" dirty="0">
                <a:solidFill>
                  <a:schemeClr val="tx1">
                    <a:lumMod val="65000"/>
                    <a:lumOff val="35000"/>
                  </a:schemeClr>
                </a:solidFill>
                <a:effectLst/>
                <a:latin typeface="Goudy Old Style" panose="02020502050305020303" pitchFamily="18" charset="0"/>
                <a:cs typeface="Aparajita" panose="020B0502040204020203" pitchFamily="18" charset="0"/>
              </a:rPr>
              <a:t>Sarah </a:t>
            </a:r>
            <a:r>
              <a:rPr lang="en-US" sz="3200" b="1" i="0" kern="1200" dirty="0" err="1">
                <a:solidFill>
                  <a:schemeClr val="tx1">
                    <a:lumMod val="65000"/>
                    <a:lumOff val="35000"/>
                  </a:schemeClr>
                </a:solidFill>
                <a:effectLst/>
                <a:latin typeface="Goudy Old Style" panose="02020502050305020303" pitchFamily="18" charset="0"/>
                <a:cs typeface="Aparajita" panose="020B0502040204020203" pitchFamily="18" charset="0"/>
              </a:rPr>
              <a:t>McClaughlin</a:t>
            </a:r>
            <a:br>
              <a:rPr lang="en-US" sz="3200" b="0" i="0" kern="1200" dirty="0">
                <a:solidFill>
                  <a:schemeClr val="tx1">
                    <a:lumMod val="65000"/>
                    <a:lumOff val="35000"/>
                  </a:schemeClr>
                </a:solidFill>
                <a:effectLst/>
                <a:latin typeface="Goudy Old Style" panose="02020502050305020303" pitchFamily="18" charset="0"/>
                <a:cs typeface="Aparajita" panose="020B0502040204020203" pitchFamily="18" charset="0"/>
              </a:rPr>
            </a:br>
            <a:r>
              <a:rPr lang="en-US" sz="3200" b="1" i="0" kern="1200" dirty="0">
                <a:solidFill>
                  <a:schemeClr val="tx1">
                    <a:lumMod val="65000"/>
                    <a:lumOff val="35000"/>
                  </a:schemeClr>
                </a:solidFill>
                <a:effectLst/>
                <a:latin typeface="Goudy Old Style" panose="02020502050305020303" pitchFamily="18" charset="0"/>
                <a:cs typeface="Aparajita" panose="020B0502040204020203" pitchFamily="18" charset="0"/>
              </a:rPr>
              <a:t>  Debby Brady, soloist   </a:t>
            </a:r>
            <a:endParaRPr lang="en-US" sz="3200" b="0" i="0" kern="1200" dirty="0">
              <a:solidFill>
                <a:schemeClr val="tx1">
                  <a:lumMod val="65000"/>
                  <a:lumOff val="35000"/>
                </a:schemeClr>
              </a:solidFill>
              <a:effectLst/>
              <a:latin typeface="Goudy Old Style" panose="02020502050305020303" pitchFamily="18" charset="0"/>
              <a:cs typeface="Aparajita" panose="020B0502040204020203" pitchFamily="18" charset="0"/>
            </a:endParaRPr>
          </a:p>
        </p:txBody>
      </p:sp>
      <p:sp>
        <p:nvSpPr>
          <p:cNvPr id="5" name="TextBox 4">
            <a:extLst>
              <a:ext uri="{FF2B5EF4-FFF2-40B4-BE49-F238E27FC236}">
                <a16:creationId xmlns:a16="http://schemas.microsoft.com/office/drawing/2014/main" id="{4F04A4AD-F53B-4762-B49C-B3520E422535}"/>
              </a:ext>
            </a:extLst>
          </p:cNvPr>
          <p:cNvSpPr txBox="1"/>
          <p:nvPr/>
        </p:nvSpPr>
        <p:spPr>
          <a:xfrm>
            <a:off x="367645" y="962420"/>
            <a:ext cx="8484123" cy="584775"/>
          </a:xfrm>
          <a:prstGeom prst="rect">
            <a:avLst/>
          </a:prstGeom>
          <a:noFill/>
        </p:spPr>
        <p:txBody>
          <a:bodyPr wrap="square">
            <a:spAutoFit/>
          </a:bodyPr>
          <a:lstStyle/>
          <a:p>
            <a:pPr algn="ctr">
              <a:spcAft>
                <a:spcPts val="600"/>
              </a:spcAft>
            </a:pPr>
            <a:r>
              <a:rPr lang="en-US" sz="3200" b="1" i="1"/>
              <a:t>       </a:t>
            </a:r>
            <a:endParaRPr lang="en-US" sz="3200" b="1"/>
          </a:p>
        </p:txBody>
      </p:sp>
    </p:spTree>
    <p:extLst>
      <p:ext uri="{BB962C8B-B14F-4D97-AF65-F5344CB8AC3E}">
        <p14:creationId xmlns:p14="http://schemas.microsoft.com/office/powerpoint/2010/main" val="35188139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029B-E6DF-4B4E-95D8-8722EF438473}"/>
              </a:ext>
            </a:extLst>
          </p:cNvPr>
          <p:cNvSpPr/>
          <p:nvPr/>
        </p:nvSpPr>
        <p:spPr>
          <a:xfrm>
            <a:off x="1577052" y="366541"/>
            <a:ext cx="5671594" cy="646331"/>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3600" b="1" dirty="0">
                <a:cs typeface="Times New Roman" panose="02020603050405020304" pitchFamily="18" charset="0"/>
                <a:sym typeface="Arial"/>
              </a:rPr>
              <a:t>Carley Asberry</a:t>
            </a:r>
            <a:endParaRPr kumimoji="0" lang="en-US" sz="3600" b="1" i="0" u="none" strike="noStrike" kern="1200" cap="none" spc="0" normalizeH="0" baseline="0" noProof="0" dirty="0">
              <a:ln>
                <a:noFill/>
              </a:ln>
              <a:effectLst/>
              <a:uLnTx/>
              <a:uFillTx/>
              <a:ea typeface="+mn-ea"/>
              <a:cs typeface="Times New Roman" panose="02020603050405020304" pitchFamily="18" charset="0"/>
              <a:sym typeface="Arial"/>
            </a:endParaRPr>
          </a:p>
        </p:txBody>
      </p:sp>
      <p:sp>
        <p:nvSpPr>
          <p:cNvPr id="6" name="Text Placeholder 3">
            <a:extLst>
              <a:ext uri="{FF2B5EF4-FFF2-40B4-BE49-F238E27FC236}">
                <a16:creationId xmlns:a16="http://schemas.microsoft.com/office/drawing/2014/main" id="{59915E37-A5B5-401B-AE6E-1D35D2BA1D9A}"/>
              </a:ext>
            </a:extLst>
          </p:cNvPr>
          <p:cNvSpPr txBox="1">
            <a:spLocks/>
          </p:cNvSpPr>
          <p:nvPr/>
        </p:nvSpPr>
        <p:spPr>
          <a:xfrm>
            <a:off x="1403497" y="1541722"/>
            <a:ext cx="5932967" cy="4949738"/>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742950" marR="0" indent="-10795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762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3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2DD29D0E-0A9D-4492-85E2-A109A531E0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4238" y="1632097"/>
            <a:ext cx="4768702" cy="4768702"/>
          </a:xfrm>
          <a:prstGeom prst="rect">
            <a:avLst/>
          </a:prstGeom>
          <a:noFill/>
          <a:ln>
            <a:noFill/>
          </a:ln>
        </p:spPr>
      </p:pic>
    </p:spTree>
    <p:extLst>
      <p:ext uri="{BB962C8B-B14F-4D97-AF65-F5344CB8AC3E}">
        <p14:creationId xmlns:p14="http://schemas.microsoft.com/office/powerpoint/2010/main" val="5898485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029B-E6DF-4B4E-95D8-8722EF438473}"/>
              </a:ext>
            </a:extLst>
          </p:cNvPr>
          <p:cNvSpPr/>
          <p:nvPr/>
        </p:nvSpPr>
        <p:spPr>
          <a:xfrm>
            <a:off x="1315845" y="366541"/>
            <a:ext cx="6313991" cy="646331"/>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3600" b="1" dirty="0">
                <a:cs typeface="Times New Roman" panose="02020603050405020304" pitchFamily="18" charset="0"/>
                <a:sym typeface="Arial"/>
              </a:rPr>
              <a:t>Sandra Clark</a:t>
            </a:r>
            <a:endParaRPr kumimoji="0" lang="en-US" sz="3600" b="1" i="0" u="none" strike="noStrike" kern="1200" cap="none" spc="0" normalizeH="0" baseline="0" noProof="0" dirty="0">
              <a:ln>
                <a:noFill/>
              </a:ln>
              <a:effectLst/>
              <a:uLnTx/>
              <a:uFillTx/>
              <a:ea typeface="+mn-ea"/>
              <a:cs typeface="Times New Roman" panose="02020603050405020304" pitchFamily="18" charset="0"/>
              <a:sym typeface="Arial"/>
            </a:endParaRPr>
          </a:p>
        </p:txBody>
      </p:sp>
      <p:sp>
        <p:nvSpPr>
          <p:cNvPr id="6" name="Text Placeholder 3">
            <a:extLst>
              <a:ext uri="{FF2B5EF4-FFF2-40B4-BE49-F238E27FC236}">
                <a16:creationId xmlns:a16="http://schemas.microsoft.com/office/drawing/2014/main" id="{59915E37-A5B5-401B-AE6E-1D35D2BA1D9A}"/>
              </a:ext>
            </a:extLst>
          </p:cNvPr>
          <p:cNvSpPr txBox="1">
            <a:spLocks/>
          </p:cNvSpPr>
          <p:nvPr/>
        </p:nvSpPr>
        <p:spPr>
          <a:xfrm>
            <a:off x="1441047" y="1461767"/>
            <a:ext cx="6313991" cy="5116096"/>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742950" marR="0" indent="-10795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762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3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9683C8BB-7143-4037-9405-EF62B9B1D522}"/>
              </a:ext>
            </a:extLst>
          </p:cNvPr>
          <p:cNvPicPr>
            <a:picLocks noChangeAspect="1"/>
          </p:cNvPicPr>
          <p:nvPr/>
        </p:nvPicPr>
        <p:blipFill rotWithShape="1">
          <a:blip r:embed="rId3">
            <a:extLst>
              <a:ext uri="{28A0092B-C50C-407E-A947-70E740481C1C}">
                <a14:useLocalDpi xmlns:a14="http://schemas.microsoft.com/office/drawing/2010/main" val="0"/>
              </a:ext>
            </a:extLst>
          </a:blip>
          <a:srcRect l="4011" t="11180" r="7688" b="15021"/>
          <a:stretch/>
        </p:blipFill>
        <p:spPr bwMode="auto">
          <a:xfrm>
            <a:off x="3261943" y="2147498"/>
            <a:ext cx="2809248" cy="3509023"/>
          </a:xfrm>
          <a:prstGeom prst="rect">
            <a:avLst/>
          </a:prstGeom>
          <a:noFill/>
          <a:ln>
            <a:noFill/>
          </a:ln>
        </p:spPr>
      </p:pic>
    </p:spTree>
    <p:extLst>
      <p:ext uri="{BB962C8B-B14F-4D97-AF65-F5344CB8AC3E}">
        <p14:creationId xmlns:p14="http://schemas.microsoft.com/office/powerpoint/2010/main" val="11898443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029B-E6DF-4B4E-95D8-8722EF438473}"/>
              </a:ext>
            </a:extLst>
          </p:cNvPr>
          <p:cNvSpPr/>
          <p:nvPr/>
        </p:nvSpPr>
        <p:spPr>
          <a:xfrm>
            <a:off x="1577051" y="366541"/>
            <a:ext cx="6025227" cy="646331"/>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3600" b="1" dirty="0" err="1">
                <a:cs typeface="Times New Roman" panose="02020603050405020304" pitchFamily="18" charset="0"/>
                <a:sym typeface="Arial"/>
              </a:rPr>
              <a:t>Conradina</a:t>
            </a:r>
            <a:r>
              <a:rPr lang="en-US" sz="3600" b="1" dirty="0">
                <a:cs typeface="Times New Roman" panose="02020603050405020304" pitchFamily="18" charset="0"/>
                <a:sym typeface="Arial"/>
              </a:rPr>
              <a:t> </a:t>
            </a:r>
            <a:r>
              <a:rPr lang="en-US" sz="3600" b="1" dirty="0" err="1">
                <a:cs typeface="Times New Roman" panose="02020603050405020304" pitchFamily="18" charset="0"/>
                <a:sym typeface="Arial"/>
              </a:rPr>
              <a:t>Pelcastre</a:t>
            </a:r>
            <a:r>
              <a:rPr lang="en-US" sz="3600" b="1" dirty="0">
                <a:cs typeface="Times New Roman" panose="02020603050405020304" pitchFamily="18" charset="0"/>
                <a:sym typeface="Arial"/>
              </a:rPr>
              <a:t> De Garcia</a:t>
            </a:r>
            <a:endParaRPr kumimoji="0" lang="en-US" sz="3600" b="1" i="0" u="none" strike="noStrike" kern="1200" cap="none" spc="0" normalizeH="0" baseline="0" noProof="0" dirty="0">
              <a:ln>
                <a:noFill/>
              </a:ln>
              <a:effectLst/>
              <a:uLnTx/>
              <a:uFillTx/>
              <a:ea typeface="+mn-ea"/>
              <a:cs typeface="Times New Roman" panose="02020603050405020304" pitchFamily="18" charset="0"/>
              <a:sym typeface="Arial"/>
            </a:endParaRPr>
          </a:p>
        </p:txBody>
      </p:sp>
      <p:sp>
        <p:nvSpPr>
          <p:cNvPr id="6" name="Text Placeholder 3">
            <a:extLst>
              <a:ext uri="{FF2B5EF4-FFF2-40B4-BE49-F238E27FC236}">
                <a16:creationId xmlns:a16="http://schemas.microsoft.com/office/drawing/2014/main" id="{59915E37-A5B5-401B-AE6E-1D35D2BA1D9A}"/>
              </a:ext>
            </a:extLst>
          </p:cNvPr>
          <p:cNvSpPr txBox="1">
            <a:spLocks/>
          </p:cNvSpPr>
          <p:nvPr/>
        </p:nvSpPr>
        <p:spPr>
          <a:xfrm>
            <a:off x="1403496" y="1403498"/>
            <a:ext cx="5794745" cy="5087961"/>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742950" marR="0" indent="-10795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762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3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5D96E5D7-B093-4F6E-ACA6-F3F0FBACE404}"/>
              </a:ext>
            </a:extLst>
          </p:cNvPr>
          <p:cNvPicPr>
            <a:picLocks noChangeAspect="1"/>
          </p:cNvPicPr>
          <p:nvPr/>
        </p:nvPicPr>
        <p:blipFill rotWithShape="1">
          <a:blip r:embed="rId3">
            <a:extLst>
              <a:ext uri="{28A0092B-C50C-407E-A947-70E740481C1C}">
                <a14:useLocalDpi xmlns:a14="http://schemas.microsoft.com/office/drawing/2010/main" val="0"/>
              </a:ext>
            </a:extLst>
          </a:blip>
          <a:srcRect l="-192" t="15707" r="18241" b="3747"/>
          <a:stretch/>
        </p:blipFill>
        <p:spPr bwMode="auto">
          <a:xfrm>
            <a:off x="2772015" y="1565901"/>
            <a:ext cx="3338853" cy="4925557"/>
          </a:xfrm>
          <a:prstGeom prst="rect">
            <a:avLst/>
          </a:prstGeom>
          <a:noFill/>
          <a:ln>
            <a:noFill/>
          </a:ln>
        </p:spPr>
      </p:pic>
    </p:spTree>
    <p:extLst>
      <p:ext uri="{BB962C8B-B14F-4D97-AF65-F5344CB8AC3E}">
        <p14:creationId xmlns:p14="http://schemas.microsoft.com/office/powerpoint/2010/main" val="54774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63977"/>
            <a:ext cx="8372475" cy="1569660"/>
          </a:xfrm>
          <a:prstGeom prst="rect">
            <a:avLst/>
          </a:prstGeom>
        </p:spPr>
        <p:txBody>
          <a:bodyPr wrap="square" lIns="91440" tIns="45720" rIns="91440" bIns="45720" anchor="t">
            <a:spAutoFit/>
          </a:bodyPr>
          <a:lstStyle/>
          <a:p>
            <a:pPr algn="ctr"/>
            <a:r>
              <a:rPr lang="en-US" sz="3200" b="1" dirty="0">
                <a:latin typeface="Arial" panose="020B0604020202020204" pitchFamily="34" charset="0"/>
                <a:cs typeface="Arial" panose="020B0604020202020204" pitchFamily="34" charset="0"/>
              </a:rPr>
              <a:t>GATHERING SONG</a:t>
            </a:r>
          </a:p>
          <a:p>
            <a:pPr algn="ctr"/>
            <a:r>
              <a:rPr lang="en-US" sz="3200" b="1" i="1" dirty="0">
                <a:latin typeface="Arial" panose="020B0604020202020204" pitchFamily="34" charset="0"/>
                <a:cs typeface="Arial" panose="020B0604020202020204" pitchFamily="34" charset="0"/>
              </a:rPr>
              <a:t>Day by Day</a:t>
            </a:r>
            <a:endParaRPr lang="en-US" sz="3200" b="1" dirty="0">
              <a:latin typeface="Arial" panose="020B0604020202020204" pitchFamily="34" charset="0"/>
              <a:cs typeface="Arial" panose="020B0604020202020204" pitchFamily="34" charset="0"/>
            </a:endParaRPr>
          </a:p>
          <a:p>
            <a:pPr marL="0" marR="0" algn="ctr">
              <a:spcBef>
                <a:spcPts val="0"/>
              </a:spcBef>
              <a:spcAft>
                <a:spcPts val="0"/>
              </a:spcAft>
            </a:pPr>
            <a:r>
              <a:rPr lang="en-US" sz="3200" b="1" dirty="0">
                <a:latin typeface="Arial" panose="020B0604020202020204" pitchFamily="34" charset="0"/>
                <a:cs typeface="Arial" panose="020B0604020202020204" pitchFamily="34" charset="0"/>
              </a:rPr>
              <a:t>Red Book # 790</a:t>
            </a:r>
          </a:p>
        </p:txBody>
      </p:sp>
      <p:sp>
        <p:nvSpPr>
          <p:cNvPr id="3" name="TextBox 2">
            <a:extLst>
              <a:ext uri="{FF2B5EF4-FFF2-40B4-BE49-F238E27FC236}">
                <a16:creationId xmlns:a16="http://schemas.microsoft.com/office/drawing/2014/main" id="{3C5523C9-3D20-4839-8824-2497AD6E72B7}"/>
              </a:ext>
            </a:extLst>
          </p:cNvPr>
          <p:cNvSpPr txBox="1"/>
          <p:nvPr/>
        </p:nvSpPr>
        <p:spPr>
          <a:xfrm>
            <a:off x="300942" y="2501786"/>
            <a:ext cx="7940233" cy="3539430"/>
          </a:xfrm>
          <a:prstGeom prst="rect">
            <a:avLst/>
          </a:prstGeom>
          <a:noFill/>
        </p:spPr>
        <p:txBody>
          <a:bodyPr wrap="square" rtlCol="0">
            <a:spAutoFit/>
          </a:bodyPr>
          <a:lstStyle/>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2  Day by day, I know you will provide me</a:t>
            </a:r>
          </a:p>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	  strength to serve and wisdom to obey;</a:t>
            </a:r>
          </a:p>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	  I will seek your loving will to guide me</a:t>
            </a:r>
          </a:p>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	  o'er the paths I struggle day by day.</a:t>
            </a:r>
          </a:p>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	  I will fear no evil of the morrow,</a:t>
            </a:r>
          </a:p>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	  I will trust in your enduring grace.</a:t>
            </a:r>
          </a:p>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	  Savior, help me bear life's pain and sorrow</a:t>
            </a:r>
          </a:p>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	  till in glory I behold your face.	</a:t>
            </a:r>
          </a:p>
        </p:txBody>
      </p:sp>
    </p:spTree>
    <p:extLst>
      <p:ext uri="{BB962C8B-B14F-4D97-AF65-F5344CB8AC3E}">
        <p14:creationId xmlns:p14="http://schemas.microsoft.com/office/powerpoint/2010/main" val="3073438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029B-E6DF-4B4E-95D8-8722EF438473}"/>
              </a:ext>
            </a:extLst>
          </p:cNvPr>
          <p:cNvSpPr/>
          <p:nvPr/>
        </p:nvSpPr>
        <p:spPr>
          <a:xfrm>
            <a:off x="1577052" y="366541"/>
            <a:ext cx="5671594" cy="646331"/>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3600" b="1" dirty="0">
                <a:cs typeface="Times New Roman" panose="02020603050405020304" pitchFamily="18" charset="0"/>
                <a:sym typeface="Arial"/>
              </a:rPr>
              <a:t>William Garcia</a:t>
            </a:r>
            <a:endParaRPr kumimoji="0" lang="en-US" sz="3600" b="1" i="0" u="none" strike="noStrike" kern="1200" cap="none" spc="0" normalizeH="0" baseline="0" noProof="0" dirty="0">
              <a:ln>
                <a:noFill/>
              </a:ln>
              <a:effectLst/>
              <a:uLnTx/>
              <a:uFillTx/>
              <a:ea typeface="+mn-ea"/>
              <a:cs typeface="Times New Roman" panose="02020603050405020304" pitchFamily="18" charset="0"/>
              <a:sym typeface="Arial"/>
            </a:endParaRPr>
          </a:p>
        </p:txBody>
      </p:sp>
      <p:sp>
        <p:nvSpPr>
          <p:cNvPr id="6" name="Text Placeholder 3">
            <a:extLst>
              <a:ext uri="{FF2B5EF4-FFF2-40B4-BE49-F238E27FC236}">
                <a16:creationId xmlns:a16="http://schemas.microsoft.com/office/drawing/2014/main" id="{59915E37-A5B5-401B-AE6E-1D35D2BA1D9A}"/>
              </a:ext>
            </a:extLst>
          </p:cNvPr>
          <p:cNvSpPr txBox="1">
            <a:spLocks/>
          </p:cNvSpPr>
          <p:nvPr/>
        </p:nvSpPr>
        <p:spPr>
          <a:xfrm>
            <a:off x="1456660" y="1765004"/>
            <a:ext cx="5507666" cy="4726455"/>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742950" marR="0" indent="-10795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762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3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pic>
        <p:nvPicPr>
          <p:cNvPr id="8" name="Picture 7">
            <a:extLst>
              <a:ext uri="{FF2B5EF4-FFF2-40B4-BE49-F238E27FC236}">
                <a16:creationId xmlns:a16="http://schemas.microsoft.com/office/drawing/2014/main" id="{C3148464-456C-445B-9327-46C8C782B680}"/>
              </a:ext>
            </a:extLst>
          </p:cNvPr>
          <p:cNvPicPr>
            <a:picLocks noChangeAspect="1"/>
          </p:cNvPicPr>
          <p:nvPr/>
        </p:nvPicPr>
        <p:blipFill rotWithShape="1">
          <a:blip r:embed="rId3">
            <a:extLst>
              <a:ext uri="{28A0092B-C50C-407E-A947-70E740481C1C}">
                <a14:useLocalDpi xmlns:a14="http://schemas.microsoft.com/office/drawing/2010/main" val="0"/>
              </a:ext>
            </a:extLst>
          </a:blip>
          <a:srcRect l="-229" t="10277" r="4198" b="26002"/>
          <a:stretch/>
        </p:blipFill>
        <p:spPr bwMode="auto">
          <a:xfrm>
            <a:off x="3088328" y="1908543"/>
            <a:ext cx="2649041" cy="3040913"/>
          </a:xfrm>
          <a:prstGeom prst="rect">
            <a:avLst/>
          </a:prstGeom>
          <a:noFill/>
          <a:ln>
            <a:noFill/>
          </a:ln>
        </p:spPr>
      </p:pic>
    </p:spTree>
    <p:extLst>
      <p:ext uri="{BB962C8B-B14F-4D97-AF65-F5344CB8AC3E}">
        <p14:creationId xmlns:p14="http://schemas.microsoft.com/office/powerpoint/2010/main" val="3792821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029B-E6DF-4B4E-95D8-8722EF438473}"/>
              </a:ext>
            </a:extLst>
          </p:cNvPr>
          <p:cNvSpPr/>
          <p:nvPr/>
        </p:nvSpPr>
        <p:spPr>
          <a:xfrm>
            <a:off x="1577052" y="366541"/>
            <a:ext cx="5671594" cy="646331"/>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3600" b="1" dirty="0">
                <a:cs typeface="Times New Roman" panose="02020603050405020304" pitchFamily="18" charset="0"/>
                <a:sym typeface="Arial"/>
              </a:rPr>
              <a:t>Lisa Michelle Henry</a:t>
            </a:r>
            <a:endParaRPr kumimoji="0" lang="en-US" sz="3600" b="1" i="0" u="none" strike="noStrike" kern="1200" cap="none" spc="0" normalizeH="0" baseline="0" noProof="0" dirty="0">
              <a:ln>
                <a:noFill/>
              </a:ln>
              <a:effectLst/>
              <a:uLnTx/>
              <a:uFillTx/>
              <a:ea typeface="+mn-ea"/>
              <a:cs typeface="Times New Roman" panose="02020603050405020304" pitchFamily="18" charset="0"/>
              <a:sym typeface="Arial"/>
            </a:endParaRPr>
          </a:p>
        </p:txBody>
      </p:sp>
      <p:sp>
        <p:nvSpPr>
          <p:cNvPr id="6" name="Text Placeholder 3">
            <a:extLst>
              <a:ext uri="{FF2B5EF4-FFF2-40B4-BE49-F238E27FC236}">
                <a16:creationId xmlns:a16="http://schemas.microsoft.com/office/drawing/2014/main" id="{59915E37-A5B5-401B-AE6E-1D35D2BA1D9A}"/>
              </a:ext>
            </a:extLst>
          </p:cNvPr>
          <p:cNvSpPr txBox="1">
            <a:spLocks/>
          </p:cNvSpPr>
          <p:nvPr/>
        </p:nvSpPr>
        <p:spPr>
          <a:xfrm>
            <a:off x="1456660" y="1765004"/>
            <a:ext cx="5507666" cy="4726455"/>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742950" marR="0" indent="-10795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762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3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9DFE6E83-EE18-4C63-B931-577A7B946A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2523" y="1911302"/>
            <a:ext cx="3322341" cy="4433858"/>
          </a:xfrm>
          <a:prstGeom prst="rect">
            <a:avLst/>
          </a:prstGeom>
          <a:noFill/>
          <a:ln>
            <a:noFill/>
          </a:ln>
        </p:spPr>
      </p:pic>
    </p:spTree>
    <p:extLst>
      <p:ext uri="{BB962C8B-B14F-4D97-AF65-F5344CB8AC3E}">
        <p14:creationId xmlns:p14="http://schemas.microsoft.com/office/powerpoint/2010/main" val="3082574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029B-E6DF-4B4E-95D8-8722EF438473}"/>
              </a:ext>
            </a:extLst>
          </p:cNvPr>
          <p:cNvSpPr/>
          <p:nvPr/>
        </p:nvSpPr>
        <p:spPr>
          <a:xfrm>
            <a:off x="1577052" y="366541"/>
            <a:ext cx="5671594" cy="646331"/>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3600" b="1" dirty="0">
                <a:cs typeface="Times New Roman" panose="02020603050405020304" pitchFamily="18" charset="0"/>
                <a:sym typeface="Arial"/>
              </a:rPr>
              <a:t>Robert Elwood Larch</a:t>
            </a:r>
            <a:endParaRPr kumimoji="0" lang="en-US" sz="3600" b="1" i="0" u="none" strike="noStrike" kern="1200" cap="none" spc="0" normalizeH="0" baseline="0" noProof="0" dirty="0">
              <a:ln>
                <a:noFill/>
              </a:ln>
              <a:effectLst/>
              <a:uLnTx/>
              <a:uFillTx/>
              <a:ea typeface="+mn-ea"/>
              <a:cs typeface="Times New Roman" panose="02020603050405020304" pitchFamily="18" charset="0"/>
              <a:sym typeface="Arial"/>
            </a:endParaRPr>
          </a:p>
        </p:txBody>
      </p:sp>
      <p:sp>
        <p:nvSpPr>
          <p:cNvPr id="6" name="Text Placeholder 3">
            <a:extLst>
              <a:ext uri="{FF2B5EF4-FFF2-40B4-BE49-F238E27FC236}">
                <a16:creationId xmlns:a16="http://schemas.microsoft.com/office/drawing/2014/main" id="{59915E37-A5B5-401B-AE6E-1D35D2BA1D9A}"/>
              </a:ext>
            </a:extLst>
          </p:cNvPr>
          <p:cNvSpPr txBox="1">
            <a:spLocks/>
          </p:cNvSpPr>
          <p:nvPr/>
        </p:nvSpPr>
        <p:spPr>
          <a:xfrm>
            <a:off x="1456660" y="1765004"/>
            <a:ext cx="5507666" cy="4726455"/>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742950" marR="0" indent="-10795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762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3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pic>
        <p:nvPicPr>
          <p:cNvPr id="8" name="Picture 7">
            <a:extLst>
              <a:ext uri="{FF2B5EF4-FFF2-40B4-BE49-F238E27FC236}">
                <a16:creationId xmlns:a16="http://schemas.microsoft.com/office/drawing/2014/main" id="{CE9B81FA-81FF-45AE-939C-3425371577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7212" y="1903227"/>
            <a:ext cx="3551274" cy="4450008"/>
          </a:xfrm>
          <a:prstGeom prst="rect">
            <a:avLst/>
          </a:prstGeom>
          <a:noFill/>
          <a:ln>
            <a:noFill/>
          </a:ln>
        </p:spPr>
      </p:pic>
    </p:spTree>
    <p:extLst>
      <p:ext uri="{BB962C8B-B14F-4D97-AF65-F5344CB8AC3E}">
        <p14:creationId xmlns:p14="http://schemas.microsoft.com/office/powerpoint/2010/main" val="3156752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029B-E6DF-4B4E-95D8-8722EF438473}"/>
              </a:ext>
            </a:extLst>
          </p:cNvPr>
          <p:cNvSpPr/>
          <p:nvPr/>
        </p:nvSpPr>
        <p:spPr>
          <a:xfrm>
            <a:off x="1577052" y="366541"/>
            <a:ext cx="5671594" cy="646331"/>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3600" b="1" dirty="0">
                <a:cs typeface="Times New Roman" panose="02020603050405020304" pitchFamily="18" charset="0"/>
                <a:sym typeface="Arial"/>
              </a:rPr>
              <a:t>William McKenny</a:t>
            </a:r>
            <a:endParaRPr kumimoji="0" lang="en-US" sz="3600" b="1" i="0" u="none" strike="noStrike" kern="1200" cap="none" spc="0" normalizeH="0" baseline="0" noProof="0" dirty="0">
              <a:ln>
                <a:noFill/>
              </a:ln>
              <a:effectLst/>
              <a:uLnTx/>
              <a:uFillTx/>
              <a:ea typeface="+mn-ea"/>
              <a:cs typeface="Times New Roman" panose="02020603050405020304" pitchFamily="18" charset="0"/>
              <a:sym typeface="Arial"/>
            </a:endParaRPr>
          </a:p>
        </p:txBody>
      </p:sp>
      <p:sp>
        <p:nvSpPr>
          <p:cNvPr id="6" name="Text Placeholder 3">
            <a:extLst>
              <a:ext uri="{FF2B5EF4-FFF2-40B4-BE49-F238E27FC236}">
                <a16:creationId xmlns:a16="http://schemas.microsoft.com/office/drawing/2014/main" id="{59915E37-A5B5-401B-AE6E-1D35D2BA1D9A}"/>
              </a:ext>
            </a:extLst>
          </p:cNvPr>
          <p:cNvSpPr txBox="1">
            <a:spLocks/>
          </p:cNvSpPr>
          <p:nvPr/>
        </p:nvSpPr>
        <p:spPr>
          <a:xfrm>
            <a:off x="1456660" y="1765004"/>
            <a:ext cx="5507666" cy="4726455"/>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742950" marR="0" indent="-10795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762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3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pic>
        <p:nvPicPr>
          <p:cNvPr id="8" name="Picture 7" descr="William McKenny">
            <a:extLst>
              <a:ext uri="{FF2B5EF4-FFF2-40B4-BE49-F238E27FC236}">
                <a16:creationId xmlns:a16="http://schemas.microsoft.com/office/drawing/2014/main" id="{E22CD8FE-3A5E-463C-A74B-94472FB75A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8515" y="1132057"/>
            <a:ext cx="3343941" cy="5359402"/>
          </a:xfrm>
          <a:prstGeom prst="rect">
            <a:avLst/>
          </a:prstGeom>
          <a:noFill/>
          <a:ln>
            <a:noFill/>
          </a:ln>
        </p:spPr>
      </p:pic>
    </p:spTree>
    <p:extLst>
      <p:ext uri="{BB962C8B-B14F-4D97-AF65-F5344CB8AC3E}">
        <p14:creationId xmlns:p14="http://schemas.microsoft.com/office/powerpoint/2010/main" val="15347961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029B-E6DF-4B4E-95D8-8722EF438473}"/>
              </a:ext>
            </a:extLst>
          </p:cNvPr>
          <p:cNvSpPr/>
          <p:nvPr/>
        </p:nvSpPr>
        <p:spPr>
          <a:xfrm>
            <a:off x="1577052" y="366541"/>
            <a:ext cx="5671594" cy="646331"/>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effectLst/>
                <a:uLnTx/>
                <a:uFillTx/>
                <a:ea typeface="+mn-ea"/>
                <a:cs typeface="Times New Roman" panose="02020603050405020304" pitchFamily="18" charset="0"/>
                <a:sym typeface="Arial"/>
              </a:rPr>
              <a:t>Inez Nesbitt</a:t>
            </a:r>
          </a:p>
        </p:txBody>
      </p:sp>
      <p:sp>
        <p:nvSpPr>
          <p:cNvPr id="6" name="Text Placeholder 3">
            <a:extLst>
              <a:ext uri="{FF2B5EF4-FFF2-40B4-BE49-F238E27FC236}">
                <a16:creationId xmlns:a16="http://schemas.microsoft.com/office/drawing/2014/main" id="{59915E37-A5B5-401B-AE6E-1D35D2BA1D9A}"/>
              </a:ext>
            </a:extLst>
          </p:cNvPr>
          <p:cNvSpPr txBox="1">
            <a:spLocks/>
          </p:cNvSpPr>
          <p:nvPr/>
        </p:nvSpPr>
        <p:spPr>
          <a:xfrm>
            <a:off x="1441047" y="1435262"/>
            <a:ext cx="6313991" cy="5116096"/>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742950" marR="0" indent="-10795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762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3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pic>
        <p:nvPicPr>
          <p:cNvPr id="10" name="Picture 9">
            <a:extLst>
              <a:ext uri="{FF2B5EF4-FFF2-40B4-BE49-F238E27FC236}">
                <a16:creationId xmlns:a16="http://schemas.microsoft.com/office/drawing/2014/main" id="{467CE8E0-E465-45E0-AF09-D4325052E6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7844" y="1678373"/>
            <a:ext cx="3630009" cy="4629873"/>
          </a:xfrm>
          <a:prstGeom prst="rect">
            <a:avLst/>
          </a:prstGeom>
          <a:noFill/>
          <a:ln>
            <a:noFill/>
          </a:ln>
        </p:spPr>
      </p:pic>
    </p:spTree>
    <p:extLst>
      <p:ext uri="{BB962C8B-B14F-4D97-AF65-F5344CB8AC3E}">
        <p14:creationId xmlns:p14="http://schemas.microsoft.com/office/powerpoint/2010/main" val="5966423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029B-E6DF-4B4E-95D8-8722EF438473}"/>
              </a:ext>
            </a:extLst>
          </p:cNvPr>
          <p:cNvSpPr/>
          <p:nvPr/>
        </p:nvSpPr>
        <p:spPr>
          <a:xfrm>
            <a:off x="1388962" y="649357"/>
            <a:ext cx="5899734" cy="646331"/>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effectLst/>
                <a:uLnTx/>
                <a:uFillTx/>
                <a:ea typeface="+mn-ea"/>
                <a:cs typeface="Times New Roman" panose="02020603050405020304" pitchFamily="18" charset="0"/>
                <a:sym typeface="Arial"/>
              </a:rPr>
              <a:t>Carolyn </a:t>
            </a:r>
            <a:r>
              <a:rPr kumimoji="0" lang="en-US" sz="3600" b="1" i="0" u="none" strike="noStrike" kern="1200" cap="none" spc="0" normalizeH="0" baseline="0" noProof="0" dirty="0" err="1">
                <a:ln>
                  <a:noFill/>
                </a:ln>
                <a:effectLst/>
                <a:uLnTx/>
                <a:uFillTx/>
                <a:ea typeface="+mn-ea"/>
                <a:cs typeface="Times New Roman" panose="02020603050405020304" pitchFamily="18" charset="0"/>
                <a:sym typeface="Arial"/>
              </a:rPr>
              <a:t>O’connor</a:t>
            </a:r>
            <a:endParaRPr kumimoji="0" lang="en-US" sz="3600" b="1" i="0" u="none" strike="noStrike" kern="1200" cap="none" spc="0" normalizeH="0" baseline="0" noProof="0" dirty="0">
              <a:ln>
                <a:noFill/>
              </a:ln>
              <a:effectLst/>
              <a:uLnTx/>
              <a:uFillTx/>
              <a:ea typeface="+mn-ea"/>
              <a:cs typeface="Times New Roman" panose="02020603050405020304" pitchFamily="18" charset="0"/>
              <a:sym typeface="Arial"/>
            </a:endParaRPr>
          </a:p>
        </p:txBody>
      </p:sp>
      <p:sp>
        <p:nvSpPr>
          <p:cNvPr id="6" name="Text Placeholder 3">
            <a:extLst>
              <a:ext uri="{FF2B5EF4-FFF2-40B4-BE49-F238E27FC236}">
                <a16:creationId xmlns:a16="http://schemas.microsoft.com/office/drawing/2014/main" id="{59915E37-A5B5-401B-AE6E-1D35D2BA1D9A}"/>
              </a:ext>
            </a:extLst>
          </p:cNvPr>
          <p:cNvSpPr txBox="1">
            <a:spLocks/>
          </p:cNvSpPr>
          <p:nvPr/>
        </p:nvSpPr>
        <p:spPr>
          <a:xfrm>
            <a:off x="1855304" y="1957137"/>
            <a:ext cx="5899734" cy="4427621"/>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742950" marR="0" indent="-10795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762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3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pic>
        <p:nvPicPr>
          <p:cNvPr id="3" name="Picture 2" descr="Sunlight against water reflection">
            <a:extLst>
              <a:ext uri="{FF2B5EF4-FFF2-40B4-BE49-F238E27FC236}">
                <a16:creationId xmlns:a16="http://schemas.microsoft.com/office/drawing/2014/main" id="{F4FD02ED-278A-42F3-B7A5-27F8CE8899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9302" y="1754170"/>
            <a:ext cx="5605396" cy="4123169"/>
          </a:xfrm>
          <a:prstGeom prst="rect">
            <a:avLst/>
          </a:prstGeom>
        </p:spPr>
      </p:pic>
    </p:spTree>
    <p:extLst>
      <p:ext uri="{BB962C8B-B14F-4D97-AF65-F5344CB8AC3E}">
        <p14:creationId xmlns:p14="http://schemas.microsoft.com/office/powerpoint/2010/main" val="2779525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029B-E6DF-4B4E-95D8-8722EF438473}"/>
              </a:ext>
            </a:extLst>
          </p:cNvPr>
          <p:cNvSpPr/>
          <p:nvPr/>
        </p:nvSpPr>
        <p:spPr>
          <a:xfrm>
            <a:off x="1577052" y="366541"/>
            <a:ext cx="5671594" cy="646331"/>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3600" b="1" dirty="0">
                <a:cs typeface="Times New Roman" panose="02020603050405020304" pitchFamily="18" charset="0"/>
                <a:sym typeface="Arial"/>
              </a:rPr>
              <a:t>Ruth </a:t>
            </a:r>
            <a:r>
              <a:rPr lang="en-US" sz="3600" b="1" dirty="0" err="1">
                <a:cs typeface="Times New Roman" panose="02020603050405020304" pitchFamily="18" charset="0"/>
                <a:sym typeface="Arial"/>
              </a:rPr>
              <a:t>Parente</a:t>
            </a:r>
            <a:endParaRPr kumimoji="0" lang="en-US" sz="3600" b="1" i="0" u="none" strike="noStrike" kern="1200" cap="none" spc="0" normalizeH="0" baseline="0" noProof="0" dirty="0">
              <a:ln>
                <a:noFill/>
              </a:ln>
              <a:effectLst/>
              <a:uLnTx/>
              <a:uFillTx/>
              <a:ea typeface="+mn-ea"/>
              <a:cs typeface="Times New Roman" panose="02020603050405020304" pitchFamily="18" charset="0"/>
              <a:sym typeface="Arial"/>
            </a:endParaRPr>
          </a:p>
        </p:txBody>
      </p:sp>
      <p:sp>
        <p:nvSpPr>
          <p:cNvPr id="6" name="Text Placeholder 3">
            <a:extLst>
              <a:ext uri="{FF2B5EF4-FFF2-40B4-BE49-F238E27FC236}">
                <a16:creationId xmlns:a16="http://schemas.microsoft.com/office/drawing/2014/main" id="{59915E37-A5B5-401B-AE6E-1D35D2BA1D9A}"/>
              </a:ext>
            </a:extLst>
          </p:cNvPr>
          <p:cNvSpPr txBox="1">
            <a:spLocks/>
          </p:cNvSpPr>
          <p:nvPr/>
        </p:nvSpPr>
        <p:spPr>
          <a:xfrm>
            <a:off x="1441047" y="1435262"/>
            <a:ext cx="6313991" cy="5116096"/>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742950" marR="0" indent="-10795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762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3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pic>
        <p:nvPicPr>
          <p:cNvPr id="8" name="Picture 7">
            <a:extLst>
              <a:ext uri="{FF2B5EF4-FFF2-40B4-BE49-F238E27FC236}">
                <a16:creationId xmlns:a16="http://schemas.microsoft.com/office/drawing/2014/main" id="{6921DB86-69F4-47C5-B93B-4FF2C4EBC7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4856" y="1689904"/>
            <a:ext cx="3865944" cy="4775686"/>
          </a:xfrm>
          <a:prstGeom prst="rect">
            <a:avLst/>
          </a:prstGeom>
          <a:noFill/>
          <a:ln>
            <a:noFill/>
          </a:ln>
        </p:spPr>
      </p:pic>
    </p:spTree>
    <p:extLst>
      <p:ext uri="{BB962C8B-B14F-4D97-AF65-F5344CB8AC3E}">
        <p14:creationId xmlns:p14="http://schemas.microsoft.com/office/powerpoint/2010/main" val="16046318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59915E37-A5B5-401B-AE6E-1D35D2BA1D9A}"/>
              </a:ext>
            </a:extLst>
          </p:cNvPr>
          <p:cNvSpPr txBox="1">
            <a:spLocks/>
          </p:cNvSpPr>
          <p:nvPr/>
        </p:nvSpPr>
        <p:spPr>
          <a:xfrm>
            <a:off x="1716505" y="1540042"/>
            <a:ext cx="5614737" cy="4759573"/>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742950" marR="0" indent="-10795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762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3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2FD64A4D-CD9D-4191-BBD9-54E8384A1562}"/>
              </a:ext>
            </a:extLst>
          </p:cNvPr>
          <p:cNvPicPr>
            <a:picLocks noChangeAspect="1"/>
          </p:cNvPicPr>
          <p:nvPr/>
        </p:nvPicPr>
        <p:blipFill>
          <a:blip r:embed="rId3"/>
          <a:stretch>
            <a:fillRect/>
          </a:stretch>
        </p:blipFill>
        <p:spPr>
          <a:xfrm>
            <a:off x="2971800" y="1730331"/>
            <a:ext cx="3200400" cy="4314825"/>
          </a:xfrm>
          <a:prstGeom prst="rect">
            <a:avLst/>
          </a:prstGeom>
        </p:spPr>
      </p:pic>
      <p:sp>
        <p:nvSpPr>
          <p:cNvPr id="3" name="TextBox 2">
            <a:extLst>
              <a:ext uri="{FF2B5EF4-FFF2-40B4-BE49-F238E27FC236}">
                <a16:creationId xmlns:a16="http://schemas.microsoft.com/office/drawing/2014/main" id="{10B2EE62-149C-4669-90AD-534088308737}"/>
              </a:ext>
            </a:extLst>
          </p:cNvPr>
          <p:cNvSpPr txBox="1"/>
          <p:nvPr/>
        </p:nvSpPr>
        <p:spPr>
          <a:xfrm>
            <a:off x="1113183" y="516835"/>
            <a:ext cx="5751444" cy="646331"/>
          </a:xfrm>
          <a:prstGeom prst="rect">
            <a:avLst/>
          </a:prstGeom>
          <a:noFill/>
        </p:spPr>
        <p:txBody>
          <a:bodyPr wrap="square" rtlCol="0">
            <a:spAutoFit/>
          </a:bodyPr>
          <a:lstStyle/>
          <a:p>
            <a:r>
              <a:rPr lang="en-US" sz="3600" b="1" i="0" dirty="0">
                <a:solidFill>
                  <a:srgbClr val="222222"/>
                </a:solidFill>
                <a:effectLst/>
              </a:rPr>
              <a:t>              Filomena </a:t>
            </a:r>
            <a:r>
              <a:rPr lang="en-US" sz="3600" b="1" i="0" dirty="0" err="1">
                <a:solidFill>
                  <a:srgbClr val="222222"/>
                </a:solidFill>
                <a:effectLst/>
              </a:rPr>
              <a:t>Papparella</a:t>
            </a:r>
            <a:endParaRPr lang="en-US" sz="3600" b="1" dirty="0"/>
          </a:p>
        </p:txBody>
      </p:sp>
    </p:spTree>
    <p:extLst>
      <p:ext uri="{BB962C8B-B14F-4D97-AF65-F5344CB8AC3E}">
        <p14:creationId xmlns:p14="http://schemas.microsoft.com/office/powerpoint/2010/main" val="2629114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mn-lt"/>
              </a:rPr>
              <a:t>Jose Luis Garcia </a:t>
            </a:r>
            <a:r>
              <a:rPr lang="en-US" sz="3600" b="1" dirty="0" err="1">
                <a:latin typeface="+mn-lt"/>
              </a:rPr>
              <a:t>Pelcastre</a:t>
            </a:r>
            <a:endParaRPr lang="en-US" sz="3600" b="1" dirty="0">
              <a:latin typeface="+mn-lt"/>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96331" y="1825625"/>
            <a:ext cx="4351338"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68349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59915E37-A5B5-401B-AE6E-1D35D2BA1D9A}"/>
              </a:ext>
            </a:extLst>
          </p:cNvPr>
          <p:cNvSpPr txBox="1">
            <a:spLocks/>
          </p:cNvSpPr>
          <p:nvPr/>
        </p:nvSpPr>
        <p:spPr>
          <a:xfrm>
            <a:off x="2294021" y="1540043"/>
            <a:ext cx="4957011" cy="4267200"/>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742950" marR="0" indent="-10795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762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3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sp>
        <p:nvSpPr>
          <p:cNvPr id="3" name="TextBox 2">
            <a:extLst>
              <a:ext uri="{FF2B5EF4-FFF2-40B4-BE49-F238E27FC236}">
                <a16:creationId xmlns:a16="http://schemas.microsoft.com/office/drawing/2014/main" id="{10B2EE62-149C-4669-90AD-534088308737}"/>
              </a:ext>
            </a:extLst>
          </p:cNvPr>
          <p:cNvSpPr txBox="1"/>
          <p:nvPr/>
        </p:nvSpPr>
        <p:spPr>
          <a:xfrm>
            <a:off x="1113183" y="516835"/>
            <a:ext cx="5751444" cy="646331"/>
          </a:xfrm>
          <a:prstGeom prst="rect">
            <a:avLst/>
          </a:prstGeom>
          <a:noFill/>
        </p:spPr>
        <p:txBody>
          <a:bodyPr wrap="square" rtlCol="0">
            <a:spAutoFit/>
          </a:bodyPr>
          <a:lstStyle/>
          <a:p>
            <a:r>
              <a:rPr lang="en-US" sz="3600" b="1" dirty="0"/>
              <a:t>                   Fidel Robledo</a:t>
            </a:r>
          </a:p>
        </p:txBody>
      </p:sp>
      <p:pic>
        <p:nvPicPr>
          <p:cNvPr id="5" name="Picture 4" descr="Mountains and a lake">
            <a:extLst>
              <a:ext uri="{FF2B5EF4-FFF2-40B4-BE49-F238E27FC236}">
                <a16:creationId xmlns:a16="http://schemas.microsoft.com/office/drawing/2014/main" id="{7AC2F453-BC81-4378-8903-13C2F18311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0087" y="1748590"/>
            <a:ext cx="5080945" cy="4058653"/>
          </a:xfrm>
          <a:prstGeom prst="rect">
            <a:avLst/>
          </a:prstGeom>
        </p:spPr>
      </p:pic>
    </p:spTree>
    <p:extLst>
      <p:ext uri="{BB962C8B-B14F-4D97-AF65-F5344CB8AC3E}">
        <p14:creationId xmlns:p14="http://schemas.microsoft.com/office/powerpoint/2010/main" val="3530552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63977"/>
            <a:ext cx="8372475" cy="1569660"/>
          </a:xfrm>
          <a:prstGeom prst="rect">
            <a:avLst/>
          </a:prstGeom>
        </p:spPr>
        <p:txBody>
          <a:bodyPr wrap="square" lIns="91440" tIns="45720" rIns="91440" bIns="45720" anchor="t">
            <a:spAutoFit/>
          </a:bodyPr>
          <a:lstStyle/>
          <a:p>
            <a:pPr algn="ctr"/>
            <a:r>
              <a:rPr lang="en-US" sz="3200" b="1" dirty="0">
                <a:latin typeface="Arial" panose="020B0604020202020204" pitchFamily="34" charset="0"/>
                <a:cs typeface="Arial" panose="020B0604020202020204" pitchFamily="34" charset="0"/>
              </a:rPr>
              <a:t>GATHERING SONG</a:t>
            </a:r>
          </a:p>
          <a:p>
            <a:pPr algn="ctr"/>
            <a:r>
              <a:rPr lang="en-US" sz="3200" b="1" i="1" dirty="0">
                <a:latin typeface="Arial" panose="020B0604020202020204" pitchFamily="34" charset="0"/>
                <a:cs typeface="Arial" panose="020B0604020202020204" pitchFamily="34" charset="0"/>
              </a:rPr>
              <a:t>Day by Day</a:t>
            </a:r>
            <a:endParaRPr lang="en-US" sz="3200" b="1" dirty="0">
              <a:latin typeface="Arial" panose="020B0604020202020204" pitchFamily="34" charset="0"/>
              <a:cs typeface="Arial" panose="020B0604020202020204" pitchFamily="34" charset="0"/>
            </a:endParaRPr>
          </a:p>
          <a:p>
            <a:pPr marL="0" marR="0" algn="ctr">
              <a:spcBef>
                <a:spcPts val="0"/>
              </a:spcBef>
              <a:spcAft>
                <a:spcPts val="0"/>
              </a:spcAft>
            </a:pPr>
            <a:r>
              <a:rPr lang="en-US" sz="3200" b="1" dirty="0">
                <a:latin typeface="Arial" panose="020B0604020202020204" pitchFamily="34" charset="0"/>
                <a:cs typeface="Arial" panose="020B0604020202020204" pitchFamily="34" charset="0"/>
              </a:rPr>
              <a:t>Red Book # 790</a:t>
            </a:r>
          </a:p>
        </p:txBody>
      </p:sp>
      <p:sp>
        <p:nvSpPr>
          <p:cNvPr id="3" name="TextBox 2">
            <a:extLst>
              <a:ext uri="{FF2B5EF4-FFF2-40B4-BE49-F238E27FC236}">
                <a16:creationId xmlns:a16="http://schemas.microsoft.com/office/drawing/2014/main" id="{3C5523C9-3D20-4839-8824-2497AD6E72B7}"/>
              </a:ext>
            </a:extLst>
          </p:cNvPr>
          <p:cNvSpPr txBox="1"/>
          <p:nvPr/>
        </p:nvSpPr>
        <p:spPr>
          <a:xfrm>
            <a:off x="578734" y="2377484"/>
            <a:ext cx="7986532" cy="4216539"/>
          </a:xfrm>
          <a:prstGeom prst="rect">
            <a:avLst/>
          </a:prstGeom>
          <a:noFill/>
        </p:spPr>
        <p:txBody>
          <a:bodyPr wrap="square" rtlCol="0">
            <a:spAutoFit/>
          </a:bodyPr>
          <a:lstStyle/>
          <a:p>
            <a:pPr marL="514350" marR="0" indent="-514350">
              <a:spcBef>
                <a:spcPts val="0"/>
              </a:spcBef>
              <a:spcAft>
                <a:spcPts val="0"/>
              </a:spcAft>
              <a:buAutoNum type="arabicPlain" startAt="3"/>
            </a:pPr>
            <a:r>
              <a:rPr lang="en-US" sz="2800" b="1" dirty="0">
                <a:effectLst/>
                <a:latin typeface="Arial" panose="020B0604020202020204" pitchFamily="34" charset="0"/>
                <a:ea typeface="Times New Roman" panose="02020603050405020304" pitchFamily="18" charset="0"/>
                <a:cs typeface="Arial" panose="020B0604020202020204" pitchFamily="34" charset="0"/>
              </a:rPr>
              <a:t>Oh, what joy to know that you are near me</a:t>
            </a:r>
          </a:p>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	   when my burdens grow too great to bear;</a:t>
            </a:r>
          </a:p>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	   oh, what joy to know that you will hear me</a:t>
            </a:r>
          </a:p>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	   when I come, O Lord, to you in prayer.</a:t>
            </a:r>
          </a:p>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	   Day by day, no matter what betide me,</a:t>
            </a:r>
          </a:p>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	   you will hold me ever in your hand.</a:t>
            </a:r>
          </a:p>
          <a:p>
            <a:pPr marL="228600" marR="0" indent="-22860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	   Savior, with your presence here to guide  </a:t>
            </a:r>
          </a:p>
          <a:p>
            <a:pPr marL="228600" marR="0" indent="-228600">
              <a:spcBef>
                <a:spcPts val="0"/>
              </a:spcBef>
              <a:spcAft>
                <a:spcPts val="0"/>
              </a:spcAft>
            </a:pP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    me, I will reach at last the promised land.</a:t>
            </a:r>
          </a:p>
          <a:p>
            <a:pPr marL="228600" marR="0" indent="-228600">
              <a:spcBef>
                <a:spcPts val="0"/>
              </a:spcBef>
              <a:spcAft>
                <a:spcPts val="0"/>
              </a:spcAft>
            </a:pPr>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a:p>
            <a:pPr marL="228600" marR="0" indent="-228600">
              <a:spcBef>
                <a:spcPts val="0"/>
              </a:spcBef>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Text: Carolina </a:t>
            </a:r>
            <a:r>
              <a:rPr lang="en-US" sz="800" dirty="0" err="1">
                <a:effectLst/>
                <a:latin typeface="Arial" panose="020B0604020202020204" pitchFamily="34" charset="0"/>
                <a:ea typeface="Times New Roman" panose="02020603050405020304" pitchFamily="18" charset="0"/>
                <a:cs typeface="Arial" panose="020B0604020202020204" pitchFamily="34" charset="0"/>
              </a:rPr>
              <a:t>Sandell</a:t>
            </a:r>
            <a:r>
              <a:rPr lang="en-US" sz="800" dirty="0">
                <a:effectLst/>
                <a:latin typeface="Arial" panose="020B0604020202020204" pitchFamily="34" charset="0"/>
                <a:ea typeface="Times New Roman" panose="02020603050405020304" pitchFamily="18" charset="0"/>
                <a:cs typeface="Arial" panose="020B0604020202020204" pitchFamily="34" charset="0"/>
              </a:rPr>
              <a:t> Berg, 1832-1903; tr. Robert Leaf, 1936-2005</a:t>
            </a:r>
          </a:p>
          <a:p>
            <a:pPr marL="228600" marR="0" indent="-228600">
              <a:spcBef>
                <a:spcPts val="0"/>
              </a:spcBef>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Text © 1992 Augsburg Fortress.  </a:t>
            </a:r>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06881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59915E37-A5B5-401B-AE6E-1D35D2BA1D9A}"/>
              </a:ext>
            </a:extLst>
          </p:cNvPr>
          <p:cNvSpPr txBox="1">
            <a:spLocks/>
          </p:cNvSpPr>
          <p:nvPr/>
        </p:nvSpPr>
        <p:spPr>
          <a:xfrm>
            <a:off x="2165683" y="1540043"/>
            <a:ext cx="4957011" cy="4267200"/>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742950" marR="0" indent="-10795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762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3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sp>
        <p:nvSpPr>
          <p:cNvPr id="3" name="TextBox 2">
            <a:extLst>
              <a:ext uri="{FF2B5EF4-FFF2-40B4-BE49-F238E27FC236}">
                <a16:creationId xmlns:a16="http://schemas.microsoft.com/office/drawing/2014/main" id="{10B2EE62-149C-4669-90AD-534088308737}"/>
              </a:ext>
            </a:extLst>
          </p:cNvPr>
          <p:cNvSpPr txBox="1"/>
          <p:nvPr/>
        </p:nvSpPr>
        <p:spPr>
          <a:xfrm>
            <a:off x="1748589" y="516835"/>
            <a:ext cx="5374105" cy="646331"/>
          </a:xfrm>
          <a:prstGeom prst="rect">
            <a:avLst/>
          </a:prstGeom>
          <a:noFill/>
        </p:spPr>
        <p:txBody>
          <a:bodyPr wrap="square" rtlCol="0">
            <a:spAutoFit/>
          </a:bodyPr>
          <a:lstStyle/>
          <a:p>
            <a:r>
              <a:rPr lang="en-US" sz="3600" b="1" dirty="0"/>
              <a:t>             Pablo Robledo</a:t>
            </a:r>
          </a:p>
        </p:txBody>
      </p:sp>
      <p:pic>
        <p:nvPicPr>
          <p:cNvPr id="10" name="Picture 9" descr="Rocks by the beach">
            <a:extLst>
              <a:ext uri="{FF2B5EF4-FFF2-40B4-BE49-F238E27FC236}">
                <a16:creationId xmlns:a16="http://schemas.microsoft.com/office/drawing/2014/main" id="{E469E006-5643-4326-AE81-629D8594CB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849" y="1736034"/>
            <a:ext cx="4134678" cy="3581923"/>
          </a:xfrm>
          <a:prstGeom prst="rect">
            <a:avLst/>
          </a:prstGeom>
        </p:spPr>
      </p:pic>
    </p:spTree>
    <p:extLst>
      <p:ext uri="{BB962C8B-B14F-4D97-AF65-F5344CB8AC3E}">
        <p14:creationId xmlns:p14="http://schemas.microsoft.com/office/powerpoint/2010/main" val="24279347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029B-E6DF-4B4E-95D8-8722EF438473}"/>
              </a:ext>
            </a:extLst>
          </p:cNvPr>
          <p:cNvSpPr/>
          <p:nvPr/>
        </p:nvSpPr>
        <p:spPr>
          <a:xfrm>
            <a:off x="1577052" y="366541"/>
            <a:ext cx="5671594" cy="646331"/>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3600" b="1" dirty="0">
                <a:cs typeface="Times New Roman" panose="02020603050405020304" pitchFamily="18" charset="0"/>
                <a:sym typeface="Arial"/>
              </a:rPr>
              <a:t>Carol Schwartz</a:t>
            </a:r>
            <a:endParaRPr kumimoji="0" lang="en-US" sz="3600" b="1" i="0" u="none" strike="noStrike" kern="1200" cap="none" spc="0" normalizeH="0" baseline="0" noProof="0" dirty="0">
              <a:ln>
                <a:noFill/>
              </a:ln>
              <a:effectLst/>
              <a:uLnTx/>
              <a:uFillTx/>
              <a:ea typeface="+mn-ea"/>
              <a:cs typeface="Times New Roman" panose="02020603050405020304" pitchFamily="18" charset="0"/>
              <a:sym typeface="Arial"/>
            </a:endParaRPr>
          </a:p>
        </p:txBody>
      </p:sp>
      <p:sp>
        <p:nvSpPr>
          <p:cNvPr id="6" name="Text Placeholder 3">
            <a:extLst>
              <a:ext uri="{FF2B5EF4-FFF2-40B4-BE49-F238E27FC236}">
                <a16:creationId xmlns:a16="http://schemas.microsoft.com/office/drawing/2014/main" id="{59915E37-A5B5-401B-AE6E-1D35D2BA1D9A}"/>
              </a:ext>
            </a:extLst>
          </p:cNvPr>
          <p:cNvSpPr txBox="1">
            <a:spLocks/>
          </p:cNvSpPr>
          <p:nvPr/>
        </p:nvSpPr>
        <p:spPr>
          <a:xfrm>
            <a:off x="1403497" y="1541722"/>
            <a:ext cx="5932967" cy="4949738"/>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742950" marR="0" indent="-10795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762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3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pic>
        <p:nvPicPr>
          <p:cNvPr id="8" name="Picture 7">
            <a:extLst>
              <a:ext uri="{FF2B5EF4-FFF2-40B4-BE49-F238E27FC236}">
                <a16:creationId xmlns:a16="http://schemas.microsoft.com/office/drawing/2014/main" id="{320014AD-F496-4C9C-80A0-B8A88EF061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73348" y="2294117"/>
            <a:ext cx="4593263" cy="3444947"/>
          </a:xfrm>
          <a:prstGeom prst="rect">
            <a:avLst/>
          </a:prstGeom>
          <a:noFill/>
          <a:ln>
            <a:noFill/>
          </a:ln>
        </p:spPr>
      </p:pic>
    </p:spTree>
    <p:extLst>
      <p:ext uri="{BB962C8B-B14F-4D97-AF65-F5344CB8AC3E}">
        <p14:creationId xmlns:p14="http://schemas.microsoft.com/office/powerpoint/2010/main" val="21623656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029B-E6DF-4B4E-95D8-8722EF438473}"/>
              </a:ext>
            </a:extLst>
          </p:cNvPr>
          <p:cNvSpPr/>
          <p:nvPr/>
        </p:nvSpPr>
        <p:spPr>
          <a:xfrm>
            <a:off x="1577052" y="366541"/>
            <a:ext cx="5671594" cy="646331"/>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3600" b="1" dirty="0">
                <a:cs typeface="Times New Roman" panose="02020603050405020304" pitchFamily="18" charset="0"/>
                <a:sym typeface="Arial"/>
              </a:rPr>
              <a:t>A</a:t>
            </a:r>
            <a:r>
              <a:rPr kumimoji="0" lang="en-US" sz="3600" b="1" i="0" u="none" strike="noStrike" kern="1200" cap="none" spc="0" normalizeH="0" baseline="0" noProof="0" dirty="0" err="1">
                <a:ln>
                  <a:noFill/>
                </a:ln>
                <a:effectLst/>
                <a:uLnTx/>
                <a:uFillTx/>
                <a:ea typeface="+mn-ea"/>
                <a:cs typeface="Times New Roman" panose="02020603050405020304" pitchFamily="18" charset="0"/>
                <a:sym typeface="Arial"/>
              </a:rPr>
              <a:t>rlene</a:t>
            </a:r>
            <a:r>
              <a:rPr kumimoji="0" lang="en-US" sz="3600" b="1" i="0" u="none" strike="noStrike" kern="1200" cap="none" spc="0" normalizeH="0" baseline="0" noProof="0" dirty="0">
                <a:ln>
                  <a:noFill/>
                </a:ln>
                <a:effectLst/>
                <a:uLnTx/>
                <a:uFillTx/>
                <a:ea typeface="+mn-ea"/>
                <a:cs typeface="Times New Roman" panose="02020603050405020304" pitchFamily="18" charset="0"/>
                <a:sym typeface="Arial"/>
              </a:rPr>
              <a:t> Usry</a:t>
            </a:r>
          </a:p>
        </p:txBody>
      </p:sp>
      <p:sp>
        <p:nvSpPr>
          <p:cNvPr id="6" name="Text Placeholder 3">
            <a:extLst>
              <a:ext uri="{FF2B5EF4-FFF2-40B4-BE49-F238E27FC236}">
                <a16:creationId xmlns:a16="http://schemas.microsoft.com/office/drawing/2014/main" id="{59915E37-A5B5-401B-AE6E-1D35D2BA1D9A}"/>
              </a:ext>
            </a:extLst>
          </p:cNvPr>
          <p:cNvSpPr txBox="1">
            <a:spLocks/>
          </p:cNvSpPr>
          <p:nvPr/>
        </p:nvSpPr>
        <p:spPr>
          <a:xfrm>
            <a:off x="1441047" y="1435262"/>
            <a:ext cx="6313991" cy="5116096"/>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742950" marR="0" indent="-10795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762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3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EA9C20A1-411B-41E1-8D17-11E954196CE8}"/>
              </a:ext>
            </a:extLst>
          </p:cNvPr>
          <p:cNvPicPr>
            <a:picLocks noChangeAspect="1"/>
          </p:cNvPicPr>
          <p:nvPr/>
        </p:nvPicPr>
        <p:blipFill rotWithShape="1">
          <a:blip r:embed="rId3">
            <a:extLst>
              <a:ext uri="{28A0092B-C50C-407E-A947-70E740481C1C}">
                <a14:useLocalDpi xmlns:a14="http://schemas.microsoft.com/office/drawing/2010/main" val="0"/>
              </a:ext>
            </a:extLst>
          </a:blip>
          <a:srcRect t="4394" r="53466"/>
          <a:stretch/>
        </p:blipFill>
        <p:spPr bwMode="auto">
          <a:xfrm>
            <a:off x="3180080" y="1669313"/>
            <a:ext cx="2184711" cy="3997841"/>
          </a:xfrm>
          <a:prstGeom prst="rect">
            <a:avLst/>
          </a:prstGeom>
          <a:noFill/>
          <a:ln>
            <a:noFill/>
          </a:ln>
        </p:spPr>
      </p:pic>
    </p:spTree>
    <p:extLst>
      <p:ext uri="{BB962C8B-B14F-4D97-AF65-F5344CB8AC3E}">
        <p14:creationId xmlns:p14="http://schemas.microsoft.com/office/powerpoint/2010/main" val="38964203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029B-E6DF-4B4E-95D8-8722EF438473}"/>
              </a:ext>
            </a:extLst>
          </p:cNvPr>
          <p:cNvSpPr/>
          <p:nvPr/>
        </p:nvSpPr>
        <p:spPr>
          <a:xfrm>
            <a:off x="1577052" y="366541"/>
            <a:ext cx="5671594" cy="646331"/>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3600" b="1" dirty="0">
                <a:cs typeface="Times New Roman" panose="02020603050405020304" pitchFamily="18" charset="0"/>
                <a:sym typeface="Arial"/>
              </a:rPr>
              <a:t>David </a:t>
            </a:r>
            <a:r>
              <a:rPr lang="en-US" sz="3600" b="1" dirty="0" err="1">
                <a:cs typeface="Times New Roman" panose="02020603050405020304" pitchFamily="18" charset="0"/>
                <a:sym typeface="Arial"/>
              </a:rPr>
              <a:t>Wroolie</a:t>
            </a:r>
            <a:endParaRPr kumimoji="0" lang="en-US" sz="3600" b="1" i="0" u="none" strike="noStrike" kern="1200" cap="none" spc="0" normalizeH="0" baseline="0" noProof="0" dirty="0">
              <a:ln>
                <a:noFill/>
              </a:ln>
              <a:effectLst/>
              <a:uLnTx/>
              <a:uFillTx/>
              <a:ea typeface="+mn-ea"/>
              <a:cs typeface="Times New Roman" panose="02020603050405020304" pitchFamily="18" charset="0"/>
              <a:sym typeface="Arial"/>
            </a:endParaRPr>
          </a:p>
        </p:txBody>
      </p:sp>
      <p:sp>
        <p:nvSpPr>
          <p:cNvPr id="6" name="Text Placeholder 3">
            <a:extLst>
              <a:ext uri="{FF2B5EF4-FFF2-40B4-BE49-F238E27FC236}">
                <a16:creationId xmlns:a16="http://schemas.microsoft.com/office/drawing/2014/main" id="{59915E37-A5B5-401B-AE6E-1D35D2BA1D9A}"/>
              </a:ext>
            </a:extLst>
          </p:cNvPr>
          <p:cNvSpPr txBox="1">
            <a:spLocks/>
          </p:cNvSpPr>
          <p:nvPr/>
        </p:nvSpPr>
        <p:spPr>
          <a:xfrm>
            <a:off x="1456660" y="1765004"/>
            <a:ext cx="5507666" cy="4726455"/>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742950" marR="0" indent="-10795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762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3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4B939E74-D0AC-4D8F-A900-69F366AA3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523" y="1952767"/>
            <a:ext cx="3017752" cy="4348474"/>
          </a:xfrm>
          <a:prstGeom prst="rect">
            <a:avLst/>
          </a:prstGeom>
          <a:noFill/>
          <a:ln>
            <a:noFill/>
          </a:ln>
        </p:spPr>
      </p:pic>
    </p:spTree>
    <p:extLst>
      <p:ext uri="{BB962C8B-B14F-4D97-AF65-F5344CB8AC3E}">
        <p14:creationId xmlns:p14="http://schemas.microsoft.com/office/powerpoint/2010/main" val="31908440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029B-E6DF-4B4E-95D8-8722EF438473}"/>
              </a:ext>
            </a:extLst>
          </p:cNvPr>
          <p:cNvSpPr/>
          <p:nvPr/>
        </p:nvSpPr>
        <p:spPr>
          <a:xfrm>
            <a:off x="1577052" y="366541"/>
            <a:ext cx="5671594" cy="646331"/>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3600" b="1" dirty="0">
                <a:cs typeface="Times New Roman" panose="02020603050405020304" pitchFamily="18" charset="0"/>
                <a:sym typeface="Arial"/>
              </a:rPr>
              <a:t>Fred </a:t>
            </a:r>
            <a:r>
              <a:rPr lang="en-US" sz="3600" b="1" dirty="0" err="1">
                <a:cs typeface="Times New Roman" panose="02020603050405020304" pitchFamily="18" charset="0"/>
                <a:sym typeface="Arial"/>
              </a:rPr>
              <a:t>Winans</a:t>
            </a:r>
            <a:endParaRPr kumimoji="0" lang="en-US" sz="3600" b="1" i="0" u="none" strike="noStrike" kern="1200" cap="none" spc="0" normalizeH="0" baseline="0" noProof="0" dirty="0">
              <a:ln>
                <a:noFill/>
              </a:ln>
              <a:effectLst/>
              <a:uLnTx/>
              <a:uFillTx/>
              <a:ea typeface="+mn-ea"/>
              <a:cs typeface="Times New Roman" panose="02020603050405020304" pitchFamily="18" charset="0"/>
              <a:sym typeface="Arial"/>
            </a:endParaRPr>
          </a:p>
        </p:txBody>
      </p:sp>
      <p:sp>
        <p:nvSpPr>
          <p:cNvPr id="6" name="Text Placeholder 3">
            <a:extLst>
              <a:ext uri="{FF2B5EF4-FFF2-40B4-BE49-F238E27FC236}">
                <a16:creationId xmlns:a16="http://schemas.microsoft.com/office/drawing/2014/main" id="{59915E37-A5B5-401B-AE6E-1D35D2BA1D9A}"/>
              </a:ext>
            </a:extLst>
          </p:cNvPr>
          <p:cNvSpPr txBox="1">
            <a:spLocks/>
          </p:cNvSpPr>
          <p:nvPr/>
        </p:nvSpPr>
        <p:spPr>
          <a:xfrm>
            <a:off x="1456660" y="1765004"/>
            <a:ext cx="5507666" cy="4726455"/>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742950" marR="0" indent="-10795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762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3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02BD607D-1C1C-4811-A942-C5EB05EEA9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8381" y="1935126"/>
            <a:ext cx="2934586" cy="4289282"/>
          </a:xfrm>
          <a:prstGeom prst="rect">
            <a:avLst/>
          </a:prstGeom>
          <a:noFill/>
          <a:ln>
            <a:noFill/>
          </a:ln>
        </p:spPr>
      </p:pic>
    </p:spTree>
    <p:extLst>
      <p:ext uri="{BB962C8B-B14F-4D97-AF65-F5344CB8AC3E}">
        <p14:creationId xmlns:p14="http://schemas.microsoft.com/office/powerpoint/2010/main" val="5105984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029B-E6DF-4B4E-95D8-8722EF438473}"/>
              </a:ext>
            </a:extLst>
          </p:cNvPr>
          <p:cNvSpPr/>
          <p:nvPr/>
        </p:nvSpPr>
        <p:spPr>
          <a:xfrm>
            <a:off x="636608" y="257994"/>
            <a:ext cx="7882360" cy="655244"/>
          </a:xfrm>
          <a:prstGeom prst="rect">
            <a:avLst/>
          </a:prstGeom>
        </p:spPr>
        <p:txBody>
          <a:bodyPr wrap="square">
            <a:spAutoFit/>
          </a:bodyPr>
          <a:lstStyle/>
          <a:p>
            <a:pPr marL="0" marR="0">
              <a:lnSpc>
                <a:spcPct val="107000"/>
              </a:lnSpc>
              <a:spcBef>
                <a:spcPts val="0"/>
              </a:spcBef>
              <a:spcAft>
                <a:spcPts val="0"/>
              </a:spcAft>
            </a:pPr>
            <a:r>
              <a:rPr lang="en-US" sz="3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NAMING THE HONORED DEAD</a:t>
            </a:r>
            <a:endParaRPr kumimoji="0" lang="en-US" sz="3600" b="1" i="0" u="none" strike="noStrike" kern="1200" cap="none" spc="0" normalizeH="0" baseline="0" noProof="0" dirty="0">
              <a:ln>
                <a:noFill/>
              </a:ln>
              <a:effectLst/>
              <a:uLnTx/>
              <a:uFillTx/>
              <a:latin typeface="Calibri" panose="020F0502020204030204" pitchFamily="34" charset="0"/>
              <a:cs typeface="Calibri" panose="020F0502020204030204" pitchFamily="34" charset="0"/>
              <a:sym typeface="Arial"/>
            </a:endParaRPr>
          </a:p>
        </p:txBody>
      </p:sp>
      <p:sp>
        <p:nvSpPr>
          <p:cNvPr id="10" name="Content Placeholder 6">
            <a:extLst>
              <a:ext uri="{FF2B5EF4-FFF2-40B4-BE49-F238E27FC236}">
                <a16:creationId xmlns:a16="http://schemas.microsoft.com/office/drawing/2014/main" id="{7B7D865A-06BC-4808-A15A-F290766F37DA}"/>
              </a:ext>
            </a:extLst>
          </p:cNvPr>
          <p:cNvSpPr txBox="1">
            <a:spLocks/>
          </p:cNvSpPr>
          <p:nvPr/>
        </p:nvSpPr>
        <p:spPr bwMode="auto">
          <a:xfrm>
            <a:off x="544405" y="1448763"/>
            <a:ext cx="7974563" cy="4708968"/>
          </a:xfrm>
          <a:prstGeom prst="rect">
            <a:avLst/>
          </a:prstGeom>
          <a:solidFill>
            <a:schemeClr val="bg1"/>
          </a:solidFill>
          <a:ln>
            <a:noFill/>
          </a:ln>
        </p:spPr>
        <p:txBody>
          <a:bodyPr vert="horz" wrap="square" lIns="89650" tIns="44825" rIns="89650" bIns="44825"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  O God of both the living and the dead,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praise your holy name for all your servants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who have finished their course in faith.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pray that, encouraged by their faith and example</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strengthened by their fellowship,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may be partakers with them of the inheritance of</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saints in light; through the victory won by your Son Jesus Christ our Lord.</a:t>
            </a:r>
          </a:p>
          <a:p>
            <a:pPr marL="0" marR="0" indent="0">
              <a:lnSpc>
                <a:spcPct val="107000"/>
              </a:lnSpc>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Amen.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6109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029B-E6DF-4B4E-95D8-8722EF438473}"/>
              </a:ext>
            </a:extLst>
          </p:cNvPr>
          <p:cNvSpPr/>
          <p:nvPr/>
        </p:nvSpPr>
        <p:spPr>
          <a:xfrm>
            <a:off x="636608" y="257994"/>
            <a:ext cx="7882360" cy="655244"/>
          </a:xfrm>
          <a:prstGeom prst="rect">
            <a:avLst/>
          </a:prstGeom>
        </p:spPr>
        <p:txBody>
          <a:bodyPr wrap="square">
            <a:spAutoFit/>
          </a:bodyPr>
          <a:lstStyle/>
          <a:p>
            <a:pPr marL="0" marR="0">
              <a:lnSpc>
                <a:spcPct val="107000"/>
              </a:lnSpc>
              <a:spcBef>
                <a:spcPts val="0"/>
              </a:spcBef>
              <a:spcAft>
                <a:spcPts val="0"/>
              </a:spcAft>
            </a:pPr>
            <a:r>
              <a:rPr lang="en-US" sz="3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NAMING THE HONORED DEAD</a:t>
            </a:r>
            <a:endParaRPr kumimoji="0" lang="en-US" sz="3600" b="1" i="0" u="none" strike="noStrike" kern="1200" cap="none" spc="0" normalizeH="0" baseline="0" noProof="0" dirty="0">
              <a:ln>
                <a:noFill/>
              </a:ln>
              <a:effectLst/>
              <a:uLnTx/>
              <a:uFillTx/>
              <a:latin typeface="Calibri" panose="020F0502020204030204" pitchFamily="34" charset="0"/>
              <a:cs typeface="Calibri" panose="020F0502020204030204" pitchFamily="34" charset="0"/>
              <a:sym typeface="Arial"/>
            </a:endParaRPr>
          </a:p>
        </p:txBody>
      </p:sp>
      <p:sp>
        <p:nvSpPr>
          <p:cNvPr id="10" name="Content Placeholder 6">
            <a:extLst>
              <a:ext uri="{FF2B5EF4-FFF2-40B4-BE49-F238E27FC236}">
                <a16:creationId xmlns:a16="http://schemas.microsoft.com/office/drawing/2014/main" id="{7B7D865A-06BC-4808-A15A-F290766F37DA}"/>
              </a:ext>
            </a:extLst>
          </p:cNvPr>
          <p:cNvSpPr txBox="1">
            <a:spLocks/>
          </p:cNvSpPr>
          <p:nvPr/>
        </p:nvSpPr>
        <p:spPr bwMode="auto">
          <a:xfrm>
            <a:off x="261771" y="1040565"/>
            <a:ext cx="3272222" cy="5817435"/>
          </a:xfrm>
          <a:prstGeom prst="rect">
            <a:avLst/>
          </a:prstGeom>
          <a:solidFill>
            <a:schemeClr val="bg1"/>
          </a:solidFill>
          <a:ln>
            <a:noFill/>
          </a:ln>
        </p:spPr>
        <p:txBody>
          <a:bodyPr vert="horz" wrap="square" lIns="89650" tIns="44825" rIns="89650" bIns="44825"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Carley Asberry</a:t>
            </a:r>
          </a:p>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Sandra Clark </a:t>
            </a:r>
          </a:p>
          <a:p>
            <a:pPr marL="0" marR="0" indent="0">
              <a:lnSpc>
                <a:spcPct val="107000"/>
              </a:lnSpc>
              <a:spcBef>
                <a:spcPts val="0"/>
              </a:spcBef>
              <a:spcAft>
                <a:spcPts val="0"/>
              </a:spcAft>
              <a:buNone/>
            </a:pP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Conraadina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Pelcastre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De Garcia</a:t>
            </a:r>
          </a:p>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William Garcia</a:t>
            </a:r>
          </a:p>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Lisa Michelle Henry </a:t>
            </a:r>
          </a:p>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Robert Elwood Larch</a:t>
            </a:r>
          </a:p>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William McKenny</a:t>
            </a:r>
          </a:p>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Inez Nesbitt</a:t>
            </a:r>
          </a:p>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Carolyn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O'connor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Ruth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Parente</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Filomena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Papparella</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Jose Luis Garcia </a:t>
            </a:r>
            <a:r>
              <a:rPr lang="en-US" sz="1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Pelcastre</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Fidel Robledo</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Pablo Robledo</a:t>
            </a:r>
          </a:p>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Carol Schwartz</a:t>
            </a:r>
          </a:p>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Arlene Usry</a:t>
            </a:r>
          </a:p>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David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Wroolie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Fred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Winans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63BF8AA-C4C1-4D9C-BE30-1063C5D468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3020" y="1040565"/>
            <a:ext cx="3976576" cy="5394960"/>
          </a:xfrm>
          <a:prstGeom prst="rect">
            <a:avLst/>
          </a:prstGeom>
          <a:noFill/>
          <a:ln>
            <a:noFill/>
          </a:ln>
        </p:spPr>
      </p:pic>
    </p:spTree>
    <p:extLst>
      <p:ext uri="{BB962C8B-B14F-4D97-AF65-F5344CB8AC3E}">
        <p14:creationId xmlns:p14="http://schemas.microsoft.com/office/powerpoint/2010/main" val="35859548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029B-E6DF-4B4E-95D8-8722EF438473}"/>
              </a:ext>
            </a:extLst>
          </p:cNvPr>
          <p:cNvSpPr/>
          <p:nvPr/>
        </p:nvSpPr>
        <p:spPr>
          <a:xfrm>
            <a:off x="213661" y="0"/>
            <a:ext cx="4185348" cy="646331"/>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effectLst/>
                <a:uLnTx/>
                <a:uFillTx/>
                <a:ea typeface="+mn-ea"/>
                <a:cs typeface="Times New Roman" panose="02020603050405020304" pitchFamily="18" charset="0"/>
                <a:sym typeface="Arial"/>
              </a:rPr>
              <a:t>The Apostle’s Creed</a:t>
            </a:r>
          </a:p>
        </p:txBody>
      </p:sp>
      <p:sp>
        <p:nvSpPr>
          <p:cNvPr id="8" name="Content Placeholder 4">
            <a:extLst>
              <a:ext uri="{FF2B5EF4-FFF2-40B4-BE49-F238E27FC236}">
                <a16:creationId xmlns:a16="http://schemas.microsoft.com/office/drawing/2014/main" id="{FC8BC201-77F0-4876-A807-ECB549479341}"/>
              </a:ext>
            </a:extLst>
          </p:cNvPr>
          <p:cNvSpPr txBox="1">
            <a:spLocks/>
          </p:cNvSpPr>
          <p:nvPr/>
        </p:nvSpPr>
        <p:spPr bwMode="auto">
          <a:xfrm>
            <a:off x="172993" y="914400"/>
            <a:ext cx="4572000" cy="55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50" tIns="44825" rIns="89650" bIns="44825"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effectLst/>
                <a:uLnTx/>
                <a:uFillTx/>
                <a:latin typeface="Calibri" panose="020F0502020204030204" pitchFamily="34" charset="0"/>
                <a:cs typeface="Calibri" panose="020F0502020204030204" pitchFamily="34" charset="0"/>
                <a:sym typeface="Arial"/>
              </a:rPr>
              <a:t>I believe in God, the Father almighty, creator of heaven and earth. </a:t>
            </a:r>
          </a:p>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effectLst/>
                <a:uLnTx/>
                <a:uFillTx/>
                <a:latin typeface="Calibri" panose="020F0502020204030204" pitchFamily="34" charset="0"/>
                <a:cs typeface="Calibri" panose="020F0502020204030204" pitchFamily="34" charset="0"/>
                <a:sym typeface="Arial"/>
              </a:rPr>
              <a:t>I believe in Jesus Christ,  his only Son, our Lord. </a:t>
            </a:r>
          </a:p>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effectLst/>
                <a:uLnTx/>
                <a:uFillTx/>
                <a:latin typeface="Calibri" panose="020F0502020204030204" pitchFamily="34" charset="0"/>
                <a:cs typeface="Calibri" panose="020F0502020204030204" pitchFamily="34" charset="0"/>
                <a:sym typeface="Arial"/>
              </a:rPr>
              <a:t>He was conceived by the power of the Holy Spirit and born of the virgin Mary.  </a:t>
            </a:r>
          </a:p>
        </p:txBody>
      </p:sp>
      <p:sp>
        <p:nvSpPr>
          <p:cNvPr id="9" name="Rectangle 8">
            <a:extLst>
              <a:ext uri="{FF2B5EF4-FFF2-40B4-BE49-F238E27FC236}">
                <a16:creationId xmlns:a16="http://schemas.microsoft.com/office/drawing/2014/main" id="{F5CF44BF-8251-42B2-BD1F-FFCAF4A72CE2}"/>
              </a:ext>
            </a:extLst>
          </p:cNvPr>
          <p:cNvSpPr/>
          <p:nvPr/>
        </p:nvSpPr>
        <p:spPr>
          <a:xfrm>
            <a:off x="5001473" y="-2345"/>
            <a:ext cx="3790942" cy="646331"/>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effectLst/>
                <a:uLnTx/>
                <a:uFillTx/>
                <a:latin typeface="Calibri" panose="020F0502020204030204" pitchFamily="34" charset="0"/>
                <a:cs typeface="Calibri" panose="020F0502020204030204" pitchFamily="34" charset="0"/>
                <a:sym typeface="Arial"/>
              </a:rPr>
              <a:t>Credo Apostólico</a:t>
            </a:r>
          </a:p>
        </p:txBody>
      </p:sp>
      <p:sp>
        <p:nvSpPr>
          <p:cNvPr id="6" name="Text Placeholder 3">
            <a:extLst>
              <a:ext uri="{FF2B5EF4-FFF2-40B4-BE49-F238E27FC236}">
                <a16:creationId xmlns:a16="http://schemas.microsoft.com/office/drawing/2014/main" id="{59915E37-A5B5-401B-AE6E-1D35D2BA1D9A}"/>
              </a:ext>
            </a:extLst>
          </p:cNvPr>
          <p:cNvSpPr txBox="1">
            <a:spLocks/>
          </p:cNvSpPr>
          <p:nvPr/>
        </p:nvSpPr>
        <p:spPr>
          <a:xfrm>
            <a:off x="4801444" y="846779"/>
            <a:ext cx="4191000" cy="5681430"/>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742950" marR="0" indent="-10795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762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s-ES" sz="3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Creo en Dios, el padre todopoderoso, creador del cielo y de la tierra. </a:t>
            </a:r>
          </a:p>
          <a:p>
            <a:pPr marL="0" marR="0" lvl="0" indent="0" algn="l" defTabSz="914400" rtl="0" eaLnBrk="1" fontAlgn="auto" latinLnBrk="0" hangingPunct="1">
              <a:lnSpc>
                <a:spcPct val="100000"/>
              </a:lnSpc>
              <a:spcBef>
                <a:spcPts val="1200"/>
              </a:spcBef>
              <a:spcAft>
                <a:spcPts val="0"/>
              </a:spcAft>
              <a:buClrTx/>
              <a:buSzTx/>
              <a:buFont typeface="Arial"/>
              <a:buNone/>
              <a:tabLst/>
              <a:defRPr/>
            </a:pPr>
            <a:r>
              <a:rPr kumimoji="0" lang="es-ES" sz="3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rPr>
              <a:t>Creo en Jesucristo, su único hijo, nuestro Señor. Fue concebido por el poder del Espíritu Santo y nacido de la Virgen María. </a:t>
            </a:r>
            <a:endParaRPr kumimoji="0" lang="en-US" sz="3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6644258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029B-E6DF-4B4E-95D8-8722EF438473}"/>
              </a:ext>
            </a:extLst>
          </p:cNvPr>
          <p:cNvSpPr/>
          <p:nvPr/>
        </p:nvSpPr>
        <p:spPr>
          <a:xfrm>
            <a:off x="247658" y="153822"/>
            <a:ext cx="4164603" cy="646331"/>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effectLst/>
                <a:uLnTx/>
                <a:uFillTx/>
                <a:ea typeface="+mn-ea"/>
                <a:cs typeface="Times New Roman" panose="02020603050405020304" pitchFamily="18" charset="0"/>
                <a:sym typeface="Arial"/>
              </a:rPr>
              <a:t>The Apostle’s Creed</a:t>
            </a:r>
          </a:p>
        </p:txBody>
      </p:sp>
      <p:sp>
        <p:nvSpPr>
          <p:cNvPr id="9" name="Rectangle 8">
            <a:extLst>
              <a:ext uri="{FF2B5EF4-FFF2-40B4-BE49-F238E27FC236}">
                <a16:creationId xmlns:a16="http://schemas.microsoft.com/office/drawing/2014/main" id="{F5CF44BF-8251-42B2-BD1F-FFCAF4A72CE2}"/>
              </a:ext>
            </a:extLst>
          </p:cNvPr>
          <p:cNvSpPr/>
          <p:nvPr/>
        </p:nvSpPr>
        <p:spPr>
          <a:xfrm>
            <a:off x="5132438" y="153822"/>
            <a:ext cx="3763903" cy="646331"/>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effectLst/>
                <a:uLnTx/>
                <a:uFillTx/>
                <a:ea typeface="+mn-ea"/>
                <a:cs typeface="Times New Roman" panose="02020603050405020304" pitchFamily="18" charset="0"/>
                <a:sym typeface="Arial"/>
              </a:rPr>
              <a:t>Credo Apostólico</a:t>
            </a:r>
          </a:p>
        </p:txBody>
      </p:sp>
      <p:sp>
        <p:nvSpPr>
          <p:cNvPr id="12" name="Text Placeholder 2">
            <a:extLst>
              <a:ext uri="{FF2B5EF4-FFF2-40B4-BE49-F238E27FC236}">
                <a16:creationId xmlns:a16="http://schemas.microsoft.com/office/drawing/2014/main" id="{DF9EE36B-7397-4ABC-9BEA-5079BA5AD9CA}"/>
              </a:ext>
            </a:extLst>
          </p:cNvPr>
          <p:cNvSpPr txBox="1">
            <a:spLocks/>
          </p:cNvSpPr>
          <p:nvPr/>
        </p:nvSpPr>
        <p:spPr>
          <a:xfrm>
            <a:off x="111194" y="1022748"/>
            <a:ext cx="4572001" cy="5681430"/>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742950" marR="0" indent="-10795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762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3200" b="1" i="0" u="none" strike="noStrike" kern="0" cap="none" spc="0" normalizeH="0" baseline="0" noProof="0" dirty="0">
                <a:ln>
                  <a:noFill/>
                </a:ln>
                <a:solidFill>
                  <a:schemeClr val="tx1"/>
                </a:solidFill>
                <a:effectLst/>
                <a:uLnTx/>
                <a:uFillTx/>
                <a:latin typeface="+mn-lt"/>
                <a:cs typeface="Times New Roman" panose="02020603050405020304" pitchFamily="18" charset="0"/>
                <a:sym typeface="Arial"/>
              </a:rPr>
              <a:t>He suffered under Pontius Pilate, was crucified, died, and was buried. He descended into hell.  On the third day he rose again.  He ascended into heaven, and is seated at the right hand of the Father.  He will come again to judge the living and the dead.</a:t>
            </a:r>
            <a:r>
              <a:rPr kumimoji="0" lang="en-US" sz="3200" b="1" i="0" u="none" strike="noStrike" kern="0" cap="none" spc="0" normalizeH="0" baseline="0" noProof="0" dirty="0">
                <a:ln>
                  <a:noFill/>
                </a:ln>
                <a:solidFill>
                  <a:srgbClr val="FFFFFF"/>
                </a:solidFill>
                <a:effectLst/>
                <a:uLnTx/>
                <a:uFillTx/>
                <a:latin typeface="+mn-lt"/>
                <a:cs typeface="Times New Roman" panose="02020603050405020304" pitchFamily="18" charset="0"/>
                <a:sym typeface="Arial"/>
              </a:rPr>
              <a:t>.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Text Placeholder 3">
            <a:extLst>
              <a:ext uri="{FF2B5EF4-FFF2-40B4-BE49-F238E27FC236}">
                <a16:creationId xmlns:a16="http://schemas.microsoft.com/office/drawing/2014/main" id="{C7C4A26E-2A14-4578-98C8-58736CA0B129}"/>
              </a:ext>
            </a:extLst>
          </p:cNvPr>
          <p:cNvSpPr txBox="1">
            <a:spLocks/>
          </p:cNvSpPr>
          <p:nvPr/>
        </p:nvSpPr>
        <p:spPr>
          <a:xfrm>
            <a:off x="4683195" y="946547"/>
            <a:ext cx="4343399" cy="5592764"/>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1pPr>
            <a:lvl2pPr marL="742950" marR="0" indent="-10795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2pPr>
            <a:lvl3pPr marL="1143000" marR="0" indent="-762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3pPr>
            <a:lvl4pPr marL="1600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4pPr>
            <a:lvl5pPr marL="20574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s-ES" sz="3200" b="1" i="0" u="none" strike="noStrike" kern="0" cap="none" spc="0" normalizeH="0" baseline="0" noProof="0" dirty="0">
                <a:ln>
                  <a:noFill/>
                </a:ln>
                <a:solidFill>
                  <a:schemeClr val="tx1"/>
                </a:solidFill>
                <a:effectLst/>
                <a:uLnTx/>
                <a:uFillTx/>
                <a:latin typeface="+mn-lt"/>
                <a:cs typeface="Times New Roman" panose="02020603050405020304" pitchFamily="18" charset="0"/>
                <a:sym typeface="Arial"/>
              </a:rPr>
              <a:t>Sufrió bajo </a:t>
            </a:r>
            <a:r>
              <a:rPr kumimoji="0" lang="es-ES" sz="3200" b="1" i="0" u="none" strike="noStrike" kern="0" cap="none" spc="0" normalizeH="0" baseline="0" noProof="0" dirty="0" err="1">
                <a:ln>
                  <a:noFill/>
                </a:ln>
                <a:solidFill>
                  <a:schemeClr val="tx1"/>
                </a:solidFill>
                <a:effectLst/>
                <a:uLnTx/>
                <a:uFillTx/>
                <a:latin typeface="+mn-lt"/>
                <a:cs typeface="Times New Roman" panose="02020603050405020304" pitchFamily="18" charset="0"/>
                <a:sym typeface="Arial"/>
              </a:rPr>
              <a:t>Pontius</a:t>
            </a:r>
            <a:r>
              <a:rPr kumimoji="0" lang="es-ES" sz="3200" b="1" i="0" u="none" strike="noStrike" kern="0" cap="none" spc="0" normalizeH="0" baseline="0" noProof="0" dirty="0">
                <a:ln>
                  <a:noFill/>
                </a:ln>
                <a:solidFill>
                  <a:schemeClr val="tx1"/>
                </a:solidFill>
                <a:effectLst/>
                <a:uLnTx/>
                <a:uFillTx/>
                <a:latin typeface="+mn-lt"/>
                <a:cs typeface="Times New Roman" panose="02020603050405020304" pitchFamily="18" charset="0"/>
                <a:sym typeface="Arial"/>
              </a:rPr>
              <a:t> Pilato, fue crucificado, murió y fue enterrado. Descendió al infierno. Al tercer día se levantó de nuevo. Ascendió al cielo y está sentado a la diestra del padre. Volverá a juzgar a los vivos y a los muertos</a:t>
            </a:r>
            <a:r>
              <a:rPr kumimoji="0" lang="es-ES" sz="32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a:t>
            </a:r>
            <a:endParaRPr kumimoji="0" lang="en-US" sz="1400" b="1" i="0" u="none" strike="noStrike" kern="0" cap="none" spc="0" normalizeH="0" baseline="0" noProof="0" dirty="0">
              <a:ln>
                <a:noFill/>
              </a:ln>
              <a:solidFill>
                <a:schemeClr val="bg1"/>
              </a:solidFill>
              <a:effectLst/>
              <a:uLnTx/>
              <a:uFillTx/>
              <a:latin typeface="Arial"/>
              <a:cs typeface="Arial"/>
              <a:sym typeface="Arial"/>
            </a:endParaRPr>
          </a:p>
        </p:txBody>
      </p:sp>
    </p:spTree>
    <p:extLst>
      <p:ext uri="{BB962C8B-B14F-4D97-AF65-F5344CB8AC3E}">
        <p14:creationId xmlns:p14="http://schemas.microsoft.com/office/powerpoint/2010/main" val="35446791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029B-E6DF-4B4E-95D8-8722EF438473}"/>
              </a:ext>
            </a:extLst>
          </p:cNvPr>
          <p:cNvSpPr/>
          <p:nvPr/>
        </p:nvSpPr>
        <p:spPr>
          <a:xfrm>
            <a:off x="278584" y="153822"/>
            <a:ext cx="4133678" cy="646331"/>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effectLst/>
                <a:uLnTx/>
                <a:uFillTx/>
                <a:latin typeface="Calibri" panose="020F0502020204030204" pitchFamily="34" charset="0"/>
                <a:cs typeface="Calibri" panose="020F0502020204030204" pitchFamily="34" charset="0"/>
                <a:sym typeface="Arial"/>
              </a:rPr>
              <a:t>The Apostle’s Creed</a:t>
            </a:r>
          </a:p>
        </p:txBody>
      </p:sp>
      <p:sp>
        <p:nvSpPr>
          <p:cNvPr id="9" name="Rectangle 8">
            <a:extLst>
              <a:ext uri="{FF2B5EF4-FFF2-40B4-BE49-F238E27FC236}">
                <a16:creationId xmlns:a16="http://schemas.microsoft.com/office/drawing/2014/main" id="{F5CF44BF-8251-42B2-BD1F-FFCAF4A72CE2}"/>
              </a:ext>
            </a:extLst>
          </p:cNvPr>
          <p:cNvSpPr/>
          <p:nvPr/>
        </p:nvSpPr>
        <p:spPr>
          <a:xfrm>
            <a:off x="4943479" y="138968"/>
            <a:ext cx="3790942" cy="646331"/>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effectLst/>
                <a:uLnTx/>
                <a:uFillTx/>
                <a:latin typeface="Calibri" panose="020F0502020204030204" pitchFamily="34" charset="0"/>
                <a:cs typeface="Calibri" panose="020F0502020204030204" pitchFamily="34" charset="0"/>
                <a:sym typeface="Arial"/>
              </a:rPr>
              <a:t>Credo Apostólico</a:t>
            </a:r>
          </a:p>
        </p:txBody>
      </p:sp>
      <p:sp>
        <p:nvSpPr>
          <p:cNvPr id="8" name="Content Placeholder 4">
            <a:extLst>
              <a:ext uri="{FF2B5EF4-FFF2-40B4-BE49-F238E27FC236}">
                <a16:creationId xmlns:a16="http://schemas.microsoft.com/office/drawing/2014/main" id="{57F61931-AA7E-4DBE-B5DE-49B52E630DA7}"/>
              </a:ext>
            </a:extLst>
          </p:cNvPr>
          <p:cNvSpPr txBox="1">
            <a:spLocks/>
          </p:cNvSpPr>
          <p:nvPr/>
        </p:nvSpPr>
        <p:spPr bwMode="auto">
          <a:xfrm>
            <a:off x="259533" y="1143000"/>
            <a:ext cx="4191000" cy="384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50" tIns="44825" rIns="89650" bIns="44825" numCol="1" rtlCol="0" anchor="t" anchorCtr="0" compatLnSpc="1">
            <a:prstTxWarp prst="textNoShape">
              <a:avLst/>
            </a:prstTxWarp>
            <a:normAutofit lnSpcReduction="1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dirty="0">
                <a:ln>
                  <a:noFill/>
                </a:ln>
                <a:effectLst/>
                <a:uLnTx/>
                <a:uFillTx/>
                <a:latin typeface="Calibri" panose="020F0502020204030204" pitchFamily="34" charset="0"/>
                <a:cs typeface="Calibri" panose="020F0502020204030204" pitchFamily="34" charset="0"/>
                <a:sym typeface="Arial"/>
              </a:rPr>
              <a:t>I believe in the Holy Spirit, the holy catholic Church, the communion of saints, the forgiveness of sins, the resurrection of the body, and the life everlasting.  Amen.</a:t>
            </a:r>
            <a:endParaRPr kumimoji="0" lang="en-US" sz="2059" b="0" i="0" u="none" strike="noStrike" kern="1200" cap="none" spc="0" normalizeH="0" baseline="0" noProof="0" dirty="0">
              <a:ln>
                <a:noFill/>
              </a:ln>
              <a:solidFill>
                <a:sysClr val="windowText" lastClr="000000"/>
              </a:solidFill>
              <a:effectLst/>
              <a:uLnTx/>
              <a:uFillTx/>
              <a:latin typeface="Arial"/>
              <a:ea typeface="+mn-ea"/>
              <a:cs typeface="+mn-cs"/>
              <a:sym typeface="Arial"/>
            </a:endParaRPr>
          </a:p>
        </p:txBody>
      </p:sp>
      <p:sp>
        <p:nvSpPr>
          <p:cNvPr id="10" name="Content Placeholder 6">
            <a:extLst>
              <a:ext uri="{FF2B5EF4-FFF2-40B4-BE49-F238E27FC236}">
                <a16:creationId xmlns:a16="http://schemas.microsoft.com/office/drawing/2014/main" id="{7B7D865A-06BC-4808-A15A-F290766F37DA}"/>
              </a:ext>
            </a:extLst>
          </p:cNvPr>
          <p:cNvSpPr txBox="1">
            <a:spLocks/>
          </p:cNvSpPr>
          <p:nvPr/>
        </p:nvSpPr>
        <p:spPr bwMode="auto">
          <a:xfrm>
            <a:off x="4812484" y="1066800"/>
            <a:ext cx="4052933" cy="4009647"/>
          </a:xfrm>
          <a:prstGeom prst="rect">
            <a:avLst/>
          </a:prstGeom>
          <a:solidFill>
            <a:schemeClr val="bg1"/>
          </a:solidFill>
          <a:ln>
            <a:noFill/>
          </a:ln>
        </p:spPr>
        <p:txBody>
          <a:bodyPr vert="horz" wrap="square" lIns="89650" tIns="44825" rIns="89650" bIns="44825" numCol="1" rtlCol="0" anchor="t" anchorCtr="0" compatLnSpc="1">
            <a:prstTxWarp prst="textNoShape">
              <a:avLst/>
            </a:prstTxWarp>
            <a:normAutofit fontScale="85000" lnSpcReduction="1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0" lang="es-ES" sz="3500" b="1" i="0" u="none" strike="noStrike" kern="1200" cap="none" spc="0" normalizeH="0" baseline="0" noProof="0" dirty="0">
                <a:ln>
                  <a:noFill/>
                </a:ln>
                <a:effectLst/>
                <a:uLnTx/>
                <a:uFillTx/>
                <a:latin typeface="Calibri" panose="020F0502020204030204" pitchFamily="34" charset="0"/>
                <a:cs typeface="Calibri" panose="020F0502020204030204" pitchFamily="34" charset="0"/>
                <a:sym typeface="Arial"/>
              </a:rPr>
              <a:t>Creo en el Espíritu Santo, la santa iglesia católica, la comunión de los santos, el perdón de los pecados, la resurrección del cuerpo, y la vida eterna.  Amén.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059" b="0" i="0" u="none" strike="noStrike" kern="1200" cap="none" spc="0" normalizeH="0" baseline="0" noProof="0" dirty="0">
              <a:ln>
                <a:noFill/>
              </a:ln>
              <a:solidFill>
                <a:schemeClr val="bg1"/>
              </a:solidFill>
              <a:effectLst/>
              <a:uLnTx/>
              <a:uFillTx/>
              <a:latin typeface="Arial"/>
              <a:ea typeface="+mn-ea"/>
              <a:cs typeface="+mn-cs"/>
              <a:sym typeface="Arial"/>
            </a:endParaRPr>
          </a:p>
        </p:txBody>
      </p:sp>
    </p:spTree>
    <p:extLst>
      <p:ext uri="{BB962C8B-B14F-4D97-AF65-F5344CB8AC3E}">
        <p14:creationId xmlns:p14="http://schemas.microsoft.com/office/powerpoint/2010/main" val="218106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28600" y="248870"/>
            <a:ext cx="8686800" cy="646331"/>
          </a:xfrm>
          <a:prstGeom prst="rect">
            <a:avLst/>
          </a:prstGeom>
        </p:spPr>
        <p:txBody>
          <a:bodyPr wrap="square" lIns="91440" tIns="45720" rIns="91440" bIns="45720" anchor="t">
            <a:spAutoFit/>
          </a:bodyPr>
          <a:lstStyle/>
          <a:p>
            <a:pPr algn="ctr"/>
            <a:r>
              <a:rPr lang="en-US" sz="3600" b="1" dirty="0">
                <a:cs typeface="Times New Roman"/>
              </a:rPr>
              <a:t>PRAYER OF THE DAY</a:t>
            </a:r>
          </a:p>
        </p:txBody>
      </p:sp>
      <p:sp>
        <p:nvSpPr>
          <p:cNvPr id="4" name="TextBox 3">
            <a:extLst>
              <a:ext uri="{FF2B5EF4-FFF2-40B4-BE49-F238E27FC236}">
                <a16:creationId xmlns:a16="http://schemas.microsoft.com/office/drawing/2014/main" id="{E12F113A-CDCC-414D-B82C-DB5778A34641}"/>
              </a:ext>
            </a:extLst>
          </p:cNvPr>
          <p:cNvSpPr txBox="1"/>
          <p:nvPr/>
        </p:nvSpPr>
        <p:spPr>
          <a:xfrm>
            <a:off x="822960" y="1391920"/>
            <a:ext cx="7518400" cy="5148838"/>
          </a:xfrm>
          <a:prstGeom prst="rect">
            <a:avLst/>
          </a:prstGeom>
          <a:noFill/>
        </p:spPr>
        <p:txBody>
          <a:bodyPr wrap="square" rtlCol="0">
            <a:spAutoFit/>
          </a:bodyPr>
          <a:lstStyle/>
          <a:p>
            <a:r>
              <a:rPr lang="en-US" sz="3200" dirty="0"/>
              <a:t>A: The Lord be with you.</a:t>
            </a:r>
          </a:p>
          <a:p>
            <a:r>
              <a:rPr lang="en-US" sz="3200" b="1" dirty="0"/>
              <a:t>C:  And also with you.</a:t>
            </a:r>
          </a:p>
          <a:p>
            <a:endParaRPr lang="en-US" sz="3200" b="1" dirty="0"/>
          </a:p>
          <a:p>
            <a:r>
              <a:rPr lang="en-US" sz="3200" dirty="0"/>
              <a:t>A: Creative God, </a:t>
            </a:r>
          </a:p>
          <a:p>
            <a:r>
              <a:rPr lang="en-US" sz="3200" b="1" dirty="0"/>
              <a:t>C: You make all things new in heaven and </a:t>
            </a:r>
          </a:p>
          <a:p>
            <a:r>
              <a:rPr lang="en-US" sz="3200" b="1" dirty="0"/>
              <a:t>     on earth. </a:t>
            </a:r>
          </a:p>
          <a:p>
            <a:r>
              <a:rPr lang="en-US" sz="3200" b="1" dirty="0"/>
              <a:t>     We come to you in a new year with</a:t>
            </a:r>
          </a:p>
          <a:p>
            <a:r>
              <a:rPr lang="en-US" sz="3200" b="1" dirty="0"/>
              <a:t>     new desires and old fears,</a:t>
            </a:r>
          </a:p>
          <a:p>
            <a:r>
              <a:rPr lang="en-US" sz="3200" b="1" dirty="0"/>
              <a:t>     new decisions and old controversies,</a:t>
            </a:r>
          </a:p>
          <a:p>
            <a:r>
              <a:rPr lang="en-US" sz="3200" b="1" dirty="0"/>
              <a:t>     new dreams and old weaknesses.</a:t>
            </a:r>
          </a:p>
        </p:txBody>
      </p:sp>
    </p:spTree>
    <p:extLst>
      <p:ext uri="{BB962C8B-B14F-4D97-AF65-F5344CB8AC3E}">
        <p14:creationId xmlns:p14="http://schemas.microsoft.com/office/powerpoint/2010/main" val="974201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9" name="TextBox 2"/>
          <p:cNvSpPr txBox="1">
            <a:spLocks noChangeArrowheads="1"/>
          </p:cNvSpPr>
          <p:nvPr/>
        </p:nvSpPr>
        <p:spPr bwMode="auto">
          <a:xfrm>
            <a:off x="266700" y="5542"/>
            <a:ext cx="8610600" cy="3108543"/>
          </a:xfrm>
          <a:prstGeom prst="rect">
            <a:avLst/>
          </a:prstGeom>
          <a:noFill/>
          <a:ln w="9525">
            <a:noFill/>
            <a:miter lim="800000"/>
            <a:headEnd/>
            <a:tailEnd/>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Arial"/>
              </a:rPr>
              <a:t>THE PRAYERS OF THE CHURCH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effectLst/>
                <a:uLnTx/>
                <a:uFillTx/>
                <a:latin typeface="Calibri" panose="020F0502020204030204" pitchFamily="34" charset="0"/>
                <a:cs typeface="Calibri" panose="020F0502020204030204" pitchFamily="34" charset="0"/>
              </a:rPr>
              <a:t>After each petition of the prayer: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i="1" dirty="0">
              <a:latin typeface="Calibri" panose="020F0502020204030204" pitchFamily="34" charset="0"/>
              <a:cs typeface="Calibri" panose="020F0502020204030204" pitchFamily="34" charset="0"/>
              <a:sym typeface="Arial"/>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a:ln>
                  <a:noFill/>
                </a:ln>
                <a:uLnTx/>
                <a:uFillTx/>
                <a:cs typeface="Calibri" panose="020F0502020204030204" pitchFamily="34" charset="0"/>
                <a:sym typeface="Arial"/>
              </a:rPr>
              <a:t>A: </a:t>
            </a:r>
            <a:r>
              <a:rPr lang="en-US" sz="3200" b="0" i="0" dirty="0">
                <a:solidFill>
                  <a:srgbClr val="222222"/>
                </a:solidFill>
                <a:effectLst/>
              </a:rPr>
              <a:t>God of beginnings and endings,</a:t>
            </a:r>
            <a:endParaRPr kumimoji="0" lang="en-US" sz="3200" i="0" u="none" strike="noStrike" kern="0" cap="none" spc="0" normalizeH="0" baseline="0" noProof="0" dirty="0">
              <a:ln>
                <a:noFill/>
              </a:ln>
              <a:uLnTx/>
              <a:uFillTx/>
              <a:cs typeface="Calibri" panose="020F0502020204030204" pitchFamily="34" charset="0"/>
              <a:sym typeface="Arial"/>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uLnTx/>
                <a:uFillTx/>
                <a:cs typeface="Calibri" panose="020F0502020204030204" pitchFamily="34" charset="0"/>
                <a:sym typeface="Arial"/>
              </a:rPr>
              <a:t>C: </a:t>
            </a:r>
            <a:r>
              <a:rPr lang="en-US" sz="3200" b="0" i="0" dirty="0">
                <a:solidFill>
                  <a:srgbClr val="222222"/>
                </a:solidFill>
                <a:effectLst/>
              </a:rPr>
              <a:t> </a:t>
            </a:r>
            <a:r>
              <a:rPr lang="en-US" sz="3200" b="1" i="0" dirty="0">
                <a:solidFill>
                  <a:srgbClr val="222222"/>
                </a:solidFill>
                <a:effectLst/>
              </a:rPr>
              <a:t>Make all things new. </a:t>
            </a:r>
            <a:endParaRPr kumimoji="0" lang="en-US" sz="3200" b="1" i="0" u="none" strike="noStrike" kern="0" cap="none" spc="0" normalizeH="0" baseline="0" noProof="0" dirty="0">
              <a:ln>
                <a:noFill/>
              </a:ln>
              <a:uLnTx/>
              <a:uFillTx/>
              <a:cs typeface="Calibri" panose="020F0502020204030204" pitchFamily="34" charset="0"/>
              <a:sym typeface="Arial"/>
            </a:endParaRPr>
          </a:p>
        </p:txBody>
      </p:sp>
      <p:pic>
        <p:nvPicPr>
          <p:cNvPr id="1030" name="Picture 6" descr="Prayers of the People — August 23, 2015 | New Beginnings Lutheran Church">
            <a:extLst>
              <a:ext uri="{FF2B5EF4-FFF2-40B4-BE49-F238E27FC236}">
                <a16:creationId xmlns:a16="http://schemas.microsoft.com/office/drawing/2014/main" id="{43DCD77F-0DDA-44CA-B50D-6F8C1A07A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296" y="3429000"/>
            <a:ext cx="2247219" cy="287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6578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9" name="TextBox 2"/>
          <p:cNvSpPr txBox="1">
            <a:spLocks noChangeArrowheads="1"/>
          </p:cNvSpPr>
          <p:nvPr/>
        </p:nvSpPr>
        <p:spPr bwMode="auto">
          <a:xfrm>
            <a:off x="266700" y="5542"/>
            <a:ext cx="8610600" cy="1200329"/>
          </a:xfrm>
          <a:prstGeom prst="rect">
            <a:avLst/>
          </a:prstGeom>
          <a:noFill/>
          <a:ln w="9525">
            <a:noFill/>
            <a:miter lim="800000"/>
            <a:headEnd/>
            <a:tailEnd/>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Arial"/>
              </a:rPr>
              <a:t>SHARING OF THE PEACE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Arial"/>
              </a:rPr>
              <a:t>COMPARTIENDO LA PAZ</a:t>
            </a:r>
          </a:p>
        </p:txBody>
      </p:sp>
      <p:sp>
        <p:nvSpPr>
          <p:cNvPr id="3" name="TextBox 2">
            <a:extLst>
              <a:ext uri="{FF2B5EF4-FFF2-40B4-BE49-F238E27FC236}">
                <a16:creationId xmlns:a16="http://schemas.microsoft.com/office/drawing/2014/main" id="{5B4BB198-F229-40B6-9228-EC2C23B36B52}"/>
              </a:ext>
            </a:extLst>
          </p:cNvPr>
          <p:cNvSpPr txBox="1"/>
          <p:nvPr/>
        </p:nvSpPr>
        <p:spPr>
          <a:xfrm>
            <a:off x="523875" y="1205871"/>
            <a:ext cx="8353425" cy="584775"/>
          </a:xfrm>
          <a:prstGeom prst="rect">
            <a:avLst/>
          </a:prstGeom>
          <a:noFill/>
        </p:spPr>
        <p:txBody>
          <a:bodyPr wrap="square" rtlCol="0">
            <a:spAutoFit/>
          </a:bodyPr>
          <a:lstStyle/>
          <a:p>
            <a:r>
              <a:rPr lang="en-US" sz="3200" i="1" dirty="0">
                <a:latin typeface="Calibri (Body)"/>
              </a:rPr>
              <a:t>A time to greet each other with God’s peace.</a:t>
            </a:r>
          </a:p>
        </p:txBody>
      </p:sp>
      <p:pic>
        <p:nvPicPr>
          <p:cNvPr id="6" name="Picture 5">
            <a:extLst>
              <a:ext uri="{FF2B5EF4-FFF2-40B4-BE49-F238E27FC236}">
                <a16:creationId xmlns:a16="http://schemas.microsoft.com/office/drawing/2014/main" id="{C2161213-B124-4AA5-8AB6-9BDD94B5A12B}"/>
              </a:ext>
            </a:extLst>
          </p:cNvPr>
          <p:cNvPicPr>
            <a:picLocks noChangeAspect="1"/>
          </p:cNvPicPr>
          <p:nvPr/>
        </p:nvPicPr>
        <p:blipFill>
          <a:blip r:embed="rId2"/>
          <a:stretch>
            <a:fillRect/>
          </a:stretch>
        </p:blipFill>
        <p:spPr>
          <a:xfrm>
            <a:off x="1523736" y="1915886"/>
            <a:ext cx="6096528" cy="3588858"/>
          </a:xfrm>
          <a:prstGeom prst="rect">
            <a:avLst/>
          </a:prstGeom>
        </p:spPr>
      </p:pic>
      <p:sp>
        <p:nvSpPr>
          <p:cNvPr id="7" name="TextBox 6">
            <a:extLst>
              <a:ext uri="{FF2B5EF4-FFF2-40B4-BE49-F238E27FC236}">
                <a16:creationId xmlns:a16="http://schemas.microsoft.com/office/drawing/2014/main" id="{40C9B1D3-9BF6-4523-B800-EE37A5706C14}"/>
              </a:ext>
            </a:extLst>
          </p:cNvPr>
          <p:cNvSpPr txBox="1"/>
          <p:nvPr/>
        </p:nvSpPr>
        <p:spPr>
          <a:xfrm>
            <a:off x="347794" y="5652129"/>
            <a:ext cx="8353425" cy="1077218"/>
          </a:xfrm>
          <a:prstGeom prst="rect">
            <a:avLst/>
          </a:prstGeom>
          <a:noFill/>
        </p:spPr>
        <p:txBody>
          <a:bodyPr wrap="square" rtlCol="0">
            <a:spAutoFit/>
          </a:bodyPr>
          <a:lstStyle/>
          <a:p>
            <a:r>
              <a:rPr lang="en-US" sz="3200" dirty="0">
                <a:latin typeface="Calibri (Body)"/>
              </a:rPr>
              <a:t>P: The peace of the Lord Jesus Christ be with you.</a:t>
            </a:r>
          </a:p>
          <a:p>
            <a:r>
              <a:rPr lang="en-US" sz="3200" b="1" dirty="0">
                <a:latin typeface="Calibri (Body)"/>
              </a:rPr>
              <a:t>C: And also with you.</a:t>
            </a:r>
          </a:p>
        </p:txBody>
      </p:sp>
    </p:spTree>
    <p:extLst>
      <p:ext uri="{BB962C8B-B14F-4D97-AF65-F5344CB8AC3E}">
        <p14:creationId xmlns:p14="http://schemas.microsoft.com/office/powerpoint/2010/main" val="33775392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Text Box 1030"/>
          <p:cNvSpPr txBox="1">
            <a:spLocks noChangeArrowheads="1"/>
          </p:cNvSpPr>
          <p:nvPr/>
        </p:nvSpPr>
        <p:spPr bwMode="auto">
          <a:xfrm>
            <a:off x="457200" y="83723"/>
            <a:ext cx="8229601" cy="633679"/>
          </a:xfrm>
          <a:prstGeom prst="rect">
            <a:avLst/>
          </a:prstGeom>
          <a:noFill/>
          <a:ln w="9525">
            <a:noFill/>
            <a:miter lim="800000"/>
            <a:headEnd/>
            <a:tailEnd/>
          </a:ln>
        </p:spPr>
        <p:txBody>
          <a:bodyPr>
            <a:spAutoFit/>
          </a:bodyPr>
          <a:lstStyle/>
          <a:p>
            <a:pPr marL="0" marR="0" lvl="0" indent="0" algn="ctr" defTabSz="896478" rtl="0" eaLnBrk="1" fontAlgn="auto" latinLnBrk="0" hangingPunct="1">
              <a:lnSpc>
                <a:spcPct val="100000"/>
              </a:lnSpc>
              <a:spcBef>
                <a:spcPts val="0"/>
              </a:spcBef>
              <a:spcAft>
                <a:spcPts val="0"/>
              </a:spcAft>
              <a:buClrTx/>
              <a:buSzTx/>
              <a:buFontTx/>
              <a:buNone/>
              <a:tabLst/>
              <a:defRPr/>
            </a:pPr>
            <a:r>
              <a:rPr kumimoji="0" lang="en-US" sz="3529"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WE GATHER THE OFFERING</a:t>
            </a:r>
          </a:p>
        </p:txBody>
      </p:sp>
      <p:sp>
        <p:nvSpPr>
          <p:cNvPr id="41987" name="TextBox 3"/>
          <p:cNvSpPr txBox="1">
            <a:spLocks noChangeArrowheads="1"/>
          </p:cNvSpPr>
          <p:nvPr/>
        </p:nvSpPr>
        <p:spPr bwMode="auto">
          <a:xfrm>
            <a:off x="457201" y="5170714"/>
            <a:ext cx="7924800" cy="1129092"/>
          </a:xfrm>
          <a:prstGeom prst="rect">
            <a:avLst/>
          </a:prstGeom>
          <a:noFill/>
          <a:ln w="9525">
            <a:noFill/>
            <a:miter lim="800000"/>
            <a:headEnd/>
            <a:tailEnd/>
          </a:ln>
        </p:spPr>
        <p:txBody>
          <a:bodyPr wrap="square">
            <a:spAutoFit/>
          </a:bodyPr>
          <a:lstStyle/>
          <a:p>
            <a:pPr marL="0" marR="0" lvl="0" indent="0" algn="ctr" defTabSz="896478" rtl="0" eaLnBrk="1" fontAlgn="auto" latinLnBrk="0" hangingPunct="1">
              <a:lnSpc>
                <a:spcPct val="100000"/>
              </a:lnSpc>
              <a:spcBef>
                <a:spcPts val="0"/>
              </a:spcBef>
              <a:spcAft>
                <a:spcPts val="0"/>
              </a:spcAft>
              <a:buClrTx/>
              <a:buSzTx/>
              <a:buFontTx/>
              <a:buNone/>
              <a:tabLst/>
              <a:defRPr/>
            </a:pPr>
            <a:r>
              <a:rPr kumimoji="0" lang="en-US" sz="3137"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You can also give your offering digitally through Zelle: </a:t>
            </a:r>
            <a:r>
              <a:rPr kumimoji="0" lang="en-US" sz="3600" b="1" i="0" u="none" strike="noStrike" kern="1200" cap="none" spc="0" normalizeH="0" baseline="0" noProof="0">
                <a:ln>
                  <a:noFill/>
                </a:ln>
                <a:solidFill>
                  <a:srgbClr val="5DCEAF"/>
                </a:solidFill>
                <a:effectLst/>
                <a:uLnTx/>
                <a:uFillTx/>
                <a:latin typeface="Calibri" panose="020F0502020204030204" pitchFamily="34" charset="0"/>
                <a:ea typeface="+mn-ea"/>
                <a:cs typeface="Calibri" panose="020F0502020204030204" pitchFamily="34" charset="0"/>
              </a:rPr>
              <a:t>digital_giving@tisgrace.org</a:t>
            </a:r>
            <a:r>
              <a:rPr kumimoji="0" lang="en-US" sz="3137"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en-US" sz="3137"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3"/>
          <p:cNvSpPr txBox="1">
            <a:spLocks noChangeArrowheads="1"/>
          </p:cNvSpPr>
          <p:nvPr/>
        </p:nvSpPr>
        <p:spPr bwMode="auto">
          <a:xfrm>
            <a:off x="457200" y="827314"/>
            <a:ext cx="8360229" cy="1477328"/>
          </a:xfrm>
          <a:prstGeom prst="rect">
            <a:avLst/>
          </a:prstGeom>
          <a:noFill/>
          <a:ln w="41275">
            <a:solidFill>
              <a:sysClr val="windowText" lastClr="000000"/>
            </a:solidFill>
            <a:miter lim="800000"/>
            <a:headEnd/>
            <a:tailEnd/>
          </a:ln>
          <a:effectLst/>
        </p:spPr>
        <p:txBody>
          <a:bodyPr wrap="square">
            <a:spAutoFit/>
          </a:bodyPr>
          <a:lstStyle/>
          <a:p>
            <a:pPr marL="0" marR="0" lvl="0" indent="0" algn="ctr" defTabSz="896478" rtl="0" eaLnBrk="1" fontAlgn="auto" latinLnBrk="0" hangingPunct="1">
              <a:lnSpc>
                <a:spcPct val="100000"/>
              </a:lnSpc>
              <a:spcBef>
                <a:spcPts val="0"/>
              </a:spcBef>
              <a:spcAft>
                <a:spcPts val="0"/>
              </a:spcAft>
              <a:buClrTx/>
              <a:buSzTx/>
              <a:buFontTx/>
              <a:buNone/>
              <a:tabLst/>
              <a:defRPr/>
            </a:pPr>
            <a:r>
              <a:rPr kumimoji="0" lang="en-US" sz="3000" i="0" u="none" strike="noStrike" kern="0" cap="none" spc="0" normalizeH="0" baseline="0" noProof="0" dirty="0">
                <a:ln>
                  <a:noFill/>
                </a:ln>
                <a:effectLst/>
                <a:uLnTx/>
                <a:uFillTx/>
                <a:latin typeface="Calibri" panose="020F0502020204030204" pitchFamily="34" charset="0"/>
                <a:cs typeface="Calibri" panose="020F0502020204030204" pitchFamily="34" charset="0"/>
              </a:rPr>
              <a:t>Your offering contribution enables us to support and </a:t>
            </a:r>
          </a:p>
          <a:p>
            <a:pPr marL="0" marR="0" lvl="0" indent="0" algn="ctr" defTabSz="896478" rtl="0" eaLnBrk="1" fontAlgn="auto" latinLnBrk="0" hangingPunct="1">
              <a:lnSpc>
                <a:spcPct val="100000"/>
              </a:lnSpc>
              <a:spcBef>
                <a:spcPts val="0"/>
              </a:spcBef>
              <a:spcAft>
                <a:spcPts val="0"/>
              </a:spcAft>
              <a:buClrTx/>
              <a:buSzTx/>
              <a:buFontTx/>
              <a:buNone/>
              <a:tabLst/>
              <a:defRPr/>
            </a:pPr>
            <a:r>
              <a:rPr kumimoji="0" lang="en-US" sz="3000" i="0" u="none" strike="noStrike" kern="0" cap="none" spc="0" normalizeH="0" baseline="0" noProof="0" dirty="0">
                <a:ln>
                  <a:noFill/>
                </a:ln>
                <a:effectLst/>
                <a:uLnTx/>
                <a:uFillTx/>
                <a:latin typeface="Calibri" panose="020F0502020204030204" pitchFamily="34" charset="0"/>
                <a:cs typeface="Calibri" panose="020F0502020204030204" pitchFamily="34" charset="0"/>
              </a:rPr>
              <a:t>continue the many ministries of Amazing Grace. </a:t>
            </a:r>
          </a:p>
          <a:p>
            <a:pPr marL="0" marR="0" lvl="0" indent="0" algn="ctr" defTabSz="896478" rtl="0" eaLnBrk="1" fontAlgn="auto" latinLnBrk="0" hangingPunct="1">
              <a:lnSpc>
                <a:spcPct val="100000"/>
              </a:lnSpc>
              <a:spcBef>
                <a:spcPts val="0"/>
              </a:spcBef>
              <a:spcAft>
                <a:spcPts val="0"/>
              </a:spcAft>
              <a:buClrTx/>
              <a:buSzTx/>
              <a:buFontTx/>
              <a:buNone/>
              <a:tabLst/>
              <a:defRPr/>
            </a:pPr>
            <a:r>
              <a:rPr kumimoji="0" lang="en-US" sz="3000" i="0" u="none" strike="noStrike" kern="0" cap="none" spc="0" normalizeH="0" baseline="0" noProof="0" dirty="0">
                <a:ln>
                  <a:noFill/>
                </a:ln>
                <a:effectLst/>
                <a:uLnTx/>
                <a:uFillTx/>
                <a:latin typeface="Calibri" panose="020F0502020204030204" pitchFamily="34" charset="0"/>
                <a:cs typeface="Calibri" panose="020F0502020204030204" pitchFamily="34" charset="0"/>
              </a:rPr>
              <a:t>Thank you for your offering of worship.</a:t>
            </a:r>
          </a:p>
        </p:txBody>
      </p:sp>
      <p:pic>
        <p:nvPicPr>
          <p:cNvPr id="2" name="Picture 2" descr="Stewardship – The Episcopal Church">
            <a:extLst>
              <a:ext uri="{FF2B5EF4-FFF2-40B4-BE49-F238E27FC236}">
                <a16:creationId xmlns:a16="http://schemas.microsoft.com/office/drawing/2014/main" id="{F044CFD8-033E-42F6-B0F7-E4805BE47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970" y="2414555"/>
            <a:ext cx="4811487" cy="26255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838199" y="67122"/>
            <a:ext cx="7467600" cy="633679"/>
          </a:xfrm>
          <a:prstGeom prst="rect">
            <a:avLst/>
          </a:prstGeom>
        </p:spPr>
        <p:txBody>
          <a:bodyPr wrap="square">
            <a:spAutoFit/>
          </a:bodyPr>
          <a:lstStyle/>
          <a:p>
            <a:pPr marL="0" marR="0" lvl="0" indent="0" algn="ctr" defTabSz="896478" rtl="0" eaLnBrk="1" fontAlgn="auto" latinLnBrk="0" hangingPunct="1">
              <a:lnSpc>
                <a:spcPct val="100000"/>
              </a:lnSpc>
              <a:spcBef>
                <a:spcPts val="0"/>
              </a:spcBef>
              <a:spcAft>
                <a:spcPts val="0"/>
              </a:spcAft>
              <a:buClrTx/>
              <a:buSzTx/>
              <a:buFontTx/>
              <a:buNone/>
              <a:tabLst/>
              <a:defRPr/>
            </a:pPr>
            <a:r>
              <a:rPr kumimoji="0" lang="en-US" sz="3529"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OFFERING PRAYER</a:t>
            </a:r>
          </a:p>
        </p:txBody>
      </p:sp>
      <p:sp>
        <p:nvSpPr>
          <p:cNvPr id="17" name="Text Placeholder 16">
            <a:extLst>
              <a:ext uri="{FF2B5EF4-FFF2-40B4-BE49-F238E27FC236}">
                <a16:creationId xmlns:a16="http://schemas.microsoft.com/office/drawing/2014/main" id="{AA38DD93-9237-4BD6-A68F-00BCB86A345F}"/>
              </a:ext>
            </a:extLst>
          </p:cNvPr>
          <p:cNvSpPr>
            <a:spLocks noGrp="1"/>
          </p:cNvSpPr>
          <p:nvPr>
            <p:ph type="body" idx="1"/>
          </p:nvPr>
        </p:nvSpPr>
        <p:spPr>
          <a:xfrm>
            <a:off x="405114" y="798654"/>
            <a:ext cx="8259916" cy="5292316"/>
          </a:xfrm>
        </p:spPr>
        <p:txBody>
          <a:bodyPr wrap="square">
            <a:spAutoFit/>
          </a:bodyPr>
          <a:lstStyle/>
          <a:p>
            <a:pPr marL="0" marR="0" indent="0">
              <a:lnSpc>
                <a:spcPct val="107000"/>
              </a:lnSpc>
              <a:spcBef>
                <a:spcPts val="0"/>
              </a:spcBef>
              <a:spcAft>
                <a:spcPts val="800"/>
              </a:spcAft>
              <a:buNone/>
            </a:pPr>
            <a:r>
              <a:rPr lang="en-US" sz="3200" dirty="0">
                <a:solidFill>
                  <a:schemeClr val="tx1"/>
                </a:solidFill>
                <a:latin typeface="Calibri" panose="020F0502020204030204" pitchFamily="34" charset="0"/>
                <a:cs typeface="Calibri" panose="020F0502020204030204" pitchFamily="34" charset="0"/>
              </a:rPr>
              <a:t>P: O Lord, </a:t>
            </a:r>
          </a:p>
          <a:p>
            <a:pPr marL="0" marR="0" indent="0">
              <a:spcBef>
                <a:spcPts val="0"/>
              </a:spcBef>
              <a:spcAft>
                <a:spcPts val="600"/>
              </a:spcAft>
              <a:buNone/>
            </a:pPr>
            <a:r>
              <a:rPr lang="en-US" sz="3200" b="1" dirty="0">
                <a:solidFill>
                  <a:schemeClr val="tx1"/>
                </a:solidFill>
                <a:latin typeface="Calibri" panose="020F0502020204030204" pitchFamily="34" charset="0"/>
                <a:cs typeface="Calibri" panose="020F0502020204030204" pitchFamily="34" charset="0"/>
              </a:rPr>
              <a:t>C: we thank you for those who chose the way</a:t>
            </a:r>
          </a:p>
          <a:p>
            <a:pPr marL="0" marR="0" indent="0">
              <a:spcBef>
                <a:spcPts val="0"/>
              </a:spcBef>
              <a:spcAft>
                <a:spcPts val="600"/>
              </a:spcAft>
              <a:buNone/>
            </a:pPr>
            <a:r>
              <a:rPr lang="en-US" sz="3200" b="1" dirty="0">
                <a:solidFill>
                  <a:schemeClr val="tx1"/>
                </a:solidFill>
                <a:latin typeface="Calibri" panose="020F0502020204030204" pitchFamily="34" charset="0"/>
                <a:cs typeface="Calibri" panose="020F0502020204030204" pitchFamily="34" charset="0"/>
              </a:rPr>
              <a:t>    of Jesus Christ.</a:t>
            </a:r>
          </a:p>
          <a:p>
            <a:pPr marL="0" marR="0" indent="0">
              <a:spcBef>
                <a:spcPts val="0"/>
              </a:spcBef>
              <a:spcAft>
                <a:spcPts val="600"/>
              </a:spcAft>
              <a:buNone/>
            </a:pPr>
            <a:r>
              <a:rPr lang="en-US" sz="3200" b="1" dirty="0">
                <a:solidFill>
                  <a:schemeClr val="tx1"/>
                </a:solidFill>
                <a:latin typeface="Calibri" panose="020F0502020204030204" pitchFamily="34" charset="0"/>
                <a:cs typeface="Calibri" panose="020F0502020204030204" pitchFamily="34" charset="0"/>
              </a:rPr>
              <a:t>    In the midst of trial, they held out hope,</a:t>
            </a:r>
          </a:p>
          <a:p>
            <a:pPr marL="0" marR="0" indent="0">
              <a:spcBef>
                <a:spcPts val="0"/>
              </a:spcBef>
              <a:spcAft>
                <a:spcPts val="600"/>
              </a:spcAft>
              <a:buNone/>
            </a:pPr>
            <a:r>
              <a:rPr lang="en-US" sz="3200" b="1" dirty="0">
                <a:solidFill>
                  <a:schemeClr val="tx1"/>
                </a:solidFill>
                <a:latin typeface="Calibri" panose="020F0502020204030204" pitchFamily="34" charset="0"/>
                <a:cs typeface="Calibri" panose="020F0502020204030204" pitchFamily="34" charset="0"/>
              </a:rPr>
              <a:t>    In the midst of hatred, they kindled love; </a:t>
            </a:r>
          </a:p>
          <a:p>
            <a:pPr marL="0" marR="0" indent="0">
              <a:spcBef>
                <a:spcPts val="0"/>
              </a:spcBef>
              <a:spcAft>
                <a:spcPts val="600"/>
              </a:spcAft>
              <a:buNone/>
            </a:pPr>
            <a:r>
              <a:rPr lang="en-US" sz="3200" b="1" dirty="0">
                <a:solidFill>
                  <a:schemeClr val="tx1"/>
                </a:solidFill>
                <a:latin typeface="Calibri" panose="020F0502020204030204" pitchFamily="34" charset="0"/>
                <a:cs typeface="Calibri" panose="020F0502020204030204" pitchFamily="34" charset="0"/>
              </a:rPr>
              <a:t>    In the midst of despair, they clung to your</a:t>
            </a:r>
          </a:p>
          <a:p>
            <a:pPr marL="0" marR="0" indent="0">
              <a:spcBef>
                <a:spcPts val="0"/>
              </a:spcBef>
              <a:spcAft>
                <a:spcPts val="600"/>
              </a:spcAft>
              <a:buNone/>
            </a:pPr>
            <a:r>
              <a:rPr lang="en-US" sz="3200" b="1" dirty="0">
                <a:solidFill>
                  <a:schemeClr val="tx1"/>
                </a:solidFill>
                <a:latin typeface="Calibri" panose="020F0502020204030204" pitchFamily="34" charset="0"/>
                <a:cs typeface="Calibri" panose="020F0502020204030204" pitchFamily="34" charset="0"/>
              </a:rPr>
              <a:t>    promise. </a:t>
            </a:r>
          </a:p>
          <a:p>
            <a:pPr marL="0" marR="0" indent="0">
              <a:spcBef>
                <a:spcPts val="0"/>
              </a:spcBef>
              <a:spcAft>
                <a:spcPts val="600"/>
              </a:spcAft>
              <a:buNone/>
            </a:pPr>
            <a:r>
              <a:rPr lang="en-US" sz="3200" b="1" dirty="0">
                <a:solidFill>
                  <a:schemeClr val="tx1"/>
                </a:solidFill>
                <a:latin typeface="Calibri" panose="020F0502020204030204" pitchFamily="34" charset="0"/>
                <a:cs typeface="Calibri" panose="020F0502020204030204" pitchFamily="34" charset="0"/>
              </a:rPr>
              <a:t>    For your love and faithfulness we will at all  </a:t>
            </a:r>
          </a:p>
          <a:p>
            <a:pPr marL="0" marR="0" indent="0">
              <a:spcBef>
                <a:spcPts val="0"/>
              </a:spcBef>
              <a:spcAft>
                <a:spcPts val="600"/>
              </a:spcAft>
              <a:buNone/>
            </a:pPr>
            <a:r>
              <a:rPr lang="en-US" sz="3200" b="1" dirty="0">
                <a:solidFill>
                  <a:schemeClr val="tx1"/>
                </a:solidFill>
                <a:latin typeface="Calibri" panose="020F0502020204030204" pitchFamily="34" charset="0"/>
                <a:cs typeface="Calibri" panose="020F0502020204030204" pitchFamily="34" charset="0"/>
              </a:rPr>
              <a:t>    times praise you.</a:t>
            </a:r>
          </a:p>
        </p:txBody>
      </p:sp>
    </p:spTree>
    <p:extLst>
      <p:ext uri="{BB962C8B-B14F-4D97-AF65-F5344CB8AC3E}">
        <p14:creationId xmlns:p14="http://schemas.microsoft.com/office/powerpoint/2010/main" val="132339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838199" y="67122"/>
            <a:ext cx="7467600" cy="633679"/>
          </a:xfrm>
          <a:prstGeom prst="rect">
            <a:avLst/>
          </a:prstGeom>
        </p:spPr>
        <p:txBody>
          <a:bodyPr wrap="square">
            <a:spAutoFit/>
          </a:bodyPr>
          <a:lstStyle/>
          <a:p>
            <a:pPr marL="0" marR="0" lvl="0" indent="0" algn="ctr" defTabSz="896478" rtl="0" eaLnBrk="1" fontAlgn="auto" latinLnBrk="0" hangingPunct="1">
              <a:lnSpc>
                <a:spcPct val="100000"/>
              </a:lnSpc>
              <a:spcBef>
                <a:spcPts val="0"/>
              </a:spcBef>
              <a:spcAft>
                <a:spcPts val="0"/>
              </a:spcAft>
              <a:buClrTx/>
              <a:buSzTx/>
              <a:buFontTx/>
              <a:buNone/>
              <a:tabLst/>
              <a:defRPr/>
            </a:pPr>
            <a:r>
              <a:rPr kumimoji="0" lang="en-US" sz="3529"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OFFERING PRAYER</a:t>
            </a:r>
          </a:p>
        </p:txBody>
      </p:sp>
      <p:sp>
        <p:nvSpPr>
          <p:cNvPr id="17" name="Text Placeholder 16">
            <a:extLst>
              <a:ext uri="{FF2B5EF4-FFF2-40B4-BE49-F238E27FC236}">
                <a16:creationId xmlns:a16="http://schemas.microsoft.com/office/drawing/2014/main" id="{AA38DD93-9237-4BD6-A68F-00BCB86A345F}"/>
              </a:ext>
            </a:extLst>
          </p:cNvPr>
          <p:cNvSpPr>
            <a:spLocks noGrp="1"/>
          </p:cNvSpPr>
          <p:nvPr>
            <p:ph type="body" idx="1"/>
          </p:nvPr>
        </p:nvSpPr>
        <p:spPr>
          <a:xfrm>
            <a:off x="405114" y="798654"/>
            <a:ext cx="8259916" cy="5339893"/>
          </a:xfrm>
        </p:spPr>
        <p:txBody>
          <a:bodyPr wrap="square">
            <a:spAutoFit/>
          </a:bodyPr>
          <a:lstStyle/>
          <a:p>
            <a:pPr marL="0" marR="0" indent="0">
              <a:spcBef>
                <a:spcPts val="0"/>
              </a:spcBef>
              <a:spcAft>
                <a:spcPts val="600"/>
              </a:spcAft>
              <a:buNone/>
            </a:pPr>
            <a:r>
              <a:rPr lang="en-US" sz="3200" b="1" dirty="0">
                <a:solidFill>
                  <a:schemeClr val="tx1"/>
                </a:solidFill>
                <a:latin typeface="Calibri" panose="020F0502020204030204" pitchFamily="34" charset="0"/>
                <a:cs typeface="Calibri" panose="020F0502020204030204" pitchFamily="34" charset="0"/>
              </a:rPr>
              <a:t>We also thank you for the saving truth they passed on to us.</a:t>
            </a:r>
          </a:p>
          <a:p>
            <a:pPr marL="0" marR="0" indent="0">
              <a:spcBef>
                <a:spcPts val="0"/>
              </a:spcBef>
              <a:spcAft>
                <a:spcPts val="600"/>
              </a:spcAft>
              <a:buNone/>
            </a:pPr>
            <a:r>
              <a:rPr lang="en-US" sz="3200" b="1" dirty="0">
                <a:solidFill>
                  <a:schemeClr val="tx1"/>
                </a:solidFill>
                <a:latin typeface="Calibri" panose="020F0502020204030204" pitchFamily="34" charset="0"/>
                <a:cs typeface="Calibri" panose="020F0502020204030204" pitchFamily="34" charset="0"/>
              </a:rPr>
              <a:t>In gratitude for these and all your many blessings we respond in thanksgiving with these offerings and we renew our pledge</a:t>
            </a:r>
          </a:p>
          <a:p>
            <a:pPr marL="0" marR="0" indent="0">
              <a:spcBef>
                <a:spcPts val="0"/>
              </a:spcBef>
              <a:spcAft>
                <a:spcPts val="600"/>
              </a:spcAft>
              <a:buNone/>
            </a:pPr>
            <a:r>
              <a:rPr lang="en-US" sz="3200" b="1" dirty="0">
                <a:solidFill>
                  <a:schemeClr val="tx1"/>
                </a:solidFill>
                <a:latin typeface="Calibri" panose="020F0502020204030204" pitchFamily="34" charset="0"/>
                <a:cs typeface="Calibri" panose="020F0502020204030204" pitchFamily="34" charset="0"/>
              </a:rPr>
              <a:t>to follow the way pioneered by the faithful who came before us and to be good stewards of their lessons, teaching and experiences,</a:t>
            </a:r>
          </a:p>
          <a:p>
            <a:pPr marL="0" marR="0" indent="0">
              <a:spcBef>
                <a:spcPts val="0"/>
              </a:spcBef>
              <a:spcAft>
                <a:spcPts val="600"/>
              </a:spcAft>
              <a:buNone/>
            </a:pPr>
            <a:r>
              <a:rPr lang="en-US" sz="3200" b="1" dirty="0">
                <a:solidFill>
                  <a:schemeClr val="tx1"/>
                </a:solidFill>
                <a:latin typeface="Calibri" panose="020F0502020204030204" pitchFamily="34" charset="0"/>
                <a:cs typeface="Calibri" panose="020F0502020204030204" pitchFamily="34" charset="0"/>
              </a:rPr>
              <a:t>in the name of Jesus Christ, through whom we are called saints.  Amen.</a:t>
            </a:r>
          </a:p>
        </p:txBody>
      </p:sp>
    </p:spTree>
    <p:extLst>
      <p:ext uri="{BB962C8B-B14F-4D97-AF65-F5344CB8AC3E}">
        <p14:creationId xmlns:p14="http://schemas.microsoft.com/office/powerpoint/2010/main" val="19511575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838200" y="16024"/>
            <a:ext cx="746760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uLnTx/>
                <a:uFillTx/>
                <a:latin typeface="Calibri" panose="020F0502020204030204" pitchFamily="34" charset="0"/>
                <a:cs typeface="Calibri" panose="020F0502020204030204" pitchFamily="34" charset="0"/>
                <a:sym typeface="Arial"/>
              </a:rPr>
              <a:t>CELEBRATION OF HOLY COMMUNION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uLnTx/>
                <a:uFillTx/>
                <a:latin typeface="Calibri" panose="020F0502020204030204" pitchFamily="34" charset="0"/>
                <a:cs typeface="Calibri" panose="020F0502020204030204" pitchFamily="34" charset="0"/>
                <a:sym typeface="Arial"/>
              </a:rPr>
              <a:t>THE WORDS OF JESUS</a:t>
            </a:r>
          </a:p>
        </p:txBody>
      </p:sp>
      <p:sp>
        <p:nvSpPr>
          <p:cNvPr id="4" name="Text Placeholder 3">
            <a:extLst>
              <a:ext uri="{FF2B5EF4-FFF2-40B4-BE49-F238E27FC236}">
                <a16:creationId xmlns:a16="http://schemas.microsoft.com/office/drawing/2014/main" id="{4AB4B1FA-F22A-4E0E-A0B7-8B3A79214412}"/>
              </a:ext>
            </a:extLst>
          </p:cNvPr>
          <p:cNvSpPr>
            <a:spLocks noGrp="1"/>
          </p:cNvSpPr>
          <p:nvPr>
            <p:ph idx="1"/>
          </p:nvPr>
        </p:nvSpPr>
        <p:spPr>
          <a:xfrm>
            <a:off x="428625" y="1216353"/>
            <a:ext cx="8286750" cy="5486400"/>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  In the night in which he was betrayed, our Lord Jesus took bread, and gave thanks; broke it, and gave it to his disciples, saying:  “Take and eat; this is my body, given for you.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Do this in remembrance of 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  Again, after supper, he took the cup, gave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thanks, and gave it for all to drink, saying:  “This cup is the new covenant in my blood, shed for you and for all people for the forgiveness of sin.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Do this in remembrance of me.”</a:t>
            </a:r>
            <a:endParaRPr lang="en-US" sz="3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70960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Shape 293">
            <a:extLst>
              <a:ext uri="{FF2B5EF4-FFF2-40B4-BE49-F238E27FC236}">
                <a16:creationId xmlns:a16="http://schemas.microsoft.com/office/drawing/2014/main" id="{D528FC89-ED19-4DFE-88DE-43EDBE5A5F35}"/>
              </a:ext>
            </a:extLst>
          </p:cNvPr>
          <p:cNvSpPr>
            <a:spLocks noGrp="1"/>
          </p:cNvSpPr>
          <p:nvPr>
            <p:ph type="title"/>
          </p:nvPr>
        </p:nvSpPr>
        <p:spPr/>
        <p:txBody>
          <a:bodyPr lIns="91425" tIns="91425" rIns="91425" bIns="91425" anchor="t"/>
          <a:lstStyle/>
          <a:p>
            <a:pPr algn="ctr" eaLnBrk="1" hangingPunct="1"/>
            <a:br>
              <a:rPr lang="en-US" altLang="en-US" sz="3200" b="1"/>
            </a:br>
            <a:endParaRPr lang="en-US" altLang="en-US" sz="3200" b="1"/>
          </a:p>
        </p:txBody>
      </p:sp>
      <p:sp>
        <p:nvSpPr>
          <p:cNvPr id="292" name="Shape 292">
            <a:extLst>
              <a:ext uri="{FF2B5EF4-FFF2-40B4-BE49-F238E27FC236}">
                <a16:creationId xmlns:a16="http://schemas.microsoft.com/office/drawing/2014/main" id="{FD0FF284-7BB1-4F4A-B077-4BBA579491E8}"/>
              </a:ext>
            </a:extLst>
          </p:cNvPr>
          <p:cNvSpPr txBox="1">
            <a:spLocks noGrp="1"/>
          </p:cNvSpPr>
          <p:nvPr>
            <p:ph type="body" idx="1"/>
          </p:nvPr>
        </p:nvSpPr>
        <p:spPr>
          <a:xfrm>
            <a:off x="381000" y="181768"/>
            <a:ext cx="3735387" cy="721057"/>
          </a:xfrm>
        </p:spPr>
        <p:txBody>
          <a:bodyPr lIns="91425" tIns="91425" rIns="91425" bIns="91425" rtlCol="0" anchor="t">
            <a:noAutofit/>
          </a:bodyPr>
          <a:lstStyle/>
          <a:p>
            <a:pPr algn="ctr" eaLnBrk="1" fontAlgn="auto" hangingPunct="1">
              <a:spcBef>
                <a:spcPts val="0"/>
              </a:spcBef>
              <a:spcAft>
                <a:spcPts val="0"/>
              </a:spcAft>
              <a:defRPr/>
            </a:pPr>
            <a:r>
              <a:rPr lang="en-US" sz="3200" b="1" dirty="0">
                <a:solidFill>
                  <a:schemeClr val="tx1"/>
                </a:solidFill>
                <a:latin typeface="Calibri" panose="020F0502020204030204" pitchFamily="34" charset="0"/>
                <a:cs typeface="Calibri" panose="020F0502020204030204" pitchFamily="34" charset="0"/>
              </a:rPr>
              <a:t>THE LORD’S PRAYER</a:t>
            </a:r>
          </a:p>
        </p:txBody>
      </p:sp>
      <p:sp>
        <p:nvSpPr>
          <p:cNvPr id="2" name="Content Placeholder 1">
            <a:extLst>
              <a:ext uri="{FF2B5EF4-FFF2-40B4-BE49-F238E27FC236}">
                <a16:creationId xmlns:a16="http://schemas.microsoft.com/office/drawing/2014/main" id="{4125D4A5-64F9-4213-9223-D3C6F531FBF2}"/>
              </a:ext>
            </a:extLst>
          </p:cNvPr>
          <p:cNvSpPr>
            <a:spLocks noGrp="1"/>
          </p:cNvSpPr>
          <p:nvPr>
            <p:ph sz="half" idx="2"/>
          </p:nvPr>
        </p:nvSpPr>
        <p:spPr>
          <a:xfrm>
            <a:off x="457199" y="902825"/>
            <a:ext cx="3887787" cy="5856789"/>
          </a:xfrm>
        </p:spPr>
        <p:txBody>
          <a:bodyPr rtlCol="0">
            <a:normAutofit fontScale="25000" lnSpcReduction="20000"/>
          </a:bodyPr>
          <a:lstStyle/>
          <a:p>
            <a:pPr marL="0" marR="0" indent="0">
              <a:lnSpc>
                <a:spcPct val="115000"/>
              </a:lnSpc>
              <a:spcBef>
                <a:spcPts val="0"/>
              </a:spcBef>
              <a:spcAft>
                <a:spcPts val="800"/>
              </a:spcAft>
              <a:buNone/>
              <a:tabLst>
                <a:tab pos="274320" algn="l"/>
              </a:tabLst>
            </a:pPr>
            <a:r>
              <a:rPr lang="en-US" sz="1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 In the language of your heart, let us pray the prayer that Jesus taught us:</a:t>
            </a:r>
            <a:endParaRPr lang="en-US" sz="1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eaLnBrk="1" fontAlgn="auto" hangingPunct="1">
              <a:lnSpc>
                <a:spcPct val="120000"/>
              </a:lnSpc>
              <a:spcAft>
                <a:spcPts val="0"/>
              </a:spcAft>
              <a:buFont typeface="Arial" panose="020B0604020202020204" pitchFamily="34" charset="0"/>
              <a:buNone/>
              <a:defRPr/>
            </a:pPr>
            <a:r>
              <a:rPr lang="en-US" sz="12800" b="1" dirty="0">
                <a:solidFill>
                  <a:schemeClr val="tx1"/>
                </a:solidFill>
                <a:latin typeface="Calibri" panose="020F0502020204030204" pitchFamily="34" charset="0"/>
                <a:cs typeface="Calibri" panose="020F0502020204030204" pitchFamily="34" charset="0"/>
              </a:rPr>
              <a:t>C:  Our father, who art in heaven, hallowed be thy name. Thy kingdom come, thy will be done, on earth as it is in heaven.</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95" name="Shape 295">
            <a:extLst>
              <a:ext uri="{FF2B5EF4-FFF2-40B4-BE49-F238E27FC236}">
                <a16:creationId xmlns:a16="http://schemas.microsoft.com/office/drawing/2014/main" id="{3EEB6E8C-B903-402E-A43B-30F6851B3AB2}"/>
              </a:ext>
            </a:extLst>
          </p:cNvPr>
          <p:cNvSpPr txBox="1">
            <a:spLocks noGrp="1"/>
          </p:cNvSpPr>
          <p:nvPr>
            <p:ph type="body" sz="quarter" idx="3"/>
          </p:nvPr>
        </p:nvSpPr>
        <p:spPr>
          <a:xfrm>
            <a:off x="4572000" y="181768"/>
            <a:ext cx="3887787" cy="1692275"/>
          </a:xfrm>
          <a:solidFill>
            <a:schemeClr val="bg1"/>
          </a:solidFill>
        </p:spPr>
        <p:txBody>
          <a:bodyPr lIns="91425" tIns="91425" rIns="91425" bIns="91425" rtlCol="0" anchor="t">
            <a:noAutofit/>
          </a:bodyPr>
          <a:lstStyle/>
          <a:p>
            <a:pPr algn="ctr" eaLnBrk="1" fontAlgn="auto" hangingPunct="1">
              <a:spcBef>
                <a:spcPts val="0"/>
              </a:spcBef>
              <a:spcAft>
                <a:spcPts val="0"/>
              </a:spcAft>
              <a:defRPr/>
            </a:pPr>
            <a:r>
              <a:rPr lang="es-ES" sz="3600" b="1" dirty="0">
                <a:solidFill>
                  <a:schemeClr val="tx1"/>
                </a:solidFill>
                <a:latin typeface="Calibri" panose="020F0502020204030204" pitchFamily="34" charset="0"/>
                <a:cs typeface="Calibri" panose="020F0502020204030204" pitchFamily="34" charset="0"/>
              </a:rPr>
              <a:t>PADRE NUESTRO</a:t>
            </a:r>
            <a:endParaRPr lang="en" sz="3600" b="1"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EF27252-55C6-4760-9A65-8D7595D4BE68}"/>
              </a:ext>
            </a:extLst>
          </p:cNvPr>
          <p:cNvSpPr>
            <a:spLocks noGrp="1"/>
          </p:cNvSpPr>
          <p:nvPr>
            <p:ph sz="quarter" idx="4"/>
          </p:nvPr>
        </p:nvSpPr>
        <p:spPr>
          <a:xfrm>
            <a:off x="4593827" y="902825"/>
            <a:ext cx="3865960" cy="5209845"/>
          </a:xfrm>
          <a:solidFill>
            <a:schemeClr val="bg1"/>
          </a:solidFill>
        </p:spPr>
        <p:txBody>
          <a:bodyPr rtlCol="0">
            <a:normAutofit fontScale="25000" lnSpcReduction="20000"/>
          </a:bodyPr>
          <a:lstStyle/>
          <a:p>
            <a:pPr marL="0" marR="0" indent="0">
              <a:lnSpc>
                <a:spcPct val="115000"/>
              </a:lnSpc>
              <a:spcBef>
                <a:spcPts val="0"/>
              </a:spcBef>
              <a:spcAft>
                <a:spcPts val="800"/>
              </a:spcAft>
              <a:buNone/>
              <a:tabLst>
                <a:tab pos="274320" algn="l"/>
              </a:tabLst>
            </a:pPr>
            <a:r>
              <a:rPr lang="es-ES_tradnl" sz="1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 En el idioma de tu corazón, rezamos la oración que Jesús nos enseñó:</a:t>
            </a:r>
            <a:endParaRPr lang="en-US" sz="1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eaLnBrk="1" fontAlgn="auto" hangingPunct="1">
              <a:lnSpc>
                <a:spcPct val="120000"/>
              </a:lnSpc>
              <a:spcAft>
                <a:spcPts val="0"/>
              </a:spcAft>
              <a:buFont typeface="Arial" panose="020B0604020202020204" pitchFamily="34" charset="0"/>
              <a:buNone/>
              <a:defRPr/>
            </a:pPr>
            <a:r>
              <a:rPr lang="es-ES" sz="12800" b="1" dirty="0">
                <a:solidFill>
                  <a:schemeClr val="tx1"/>
                </a:solidFill>
                <a:latin typeface="Calibri" panose="020F0502020204030204" pitchFamily="34" charset="0"/>
                <a:cs typeface="Calibri" panose="020F0502020204030204" pitchFamily="34" charset="0"/>
              </a:rPr>
              <a:t>C:  Padre nuestro, que estás en el cielo, santificado sea tu nombre. Hágase tu voluntad en la tierra como en el cielo.</a:t>
            </a:r>
          </a:p>
          <a:p>
            <a:pPr eaLnBrk="1" fontAlgn="auto" hangingPunct="1">
              <a:spcAft>
                <a:spcPts val="0"/>
              </a:spcAft>
              <a:defRPr/>
            </a:pP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Shape 293">
            <a:extLst>
              <a:ext uri="{FF2B5EF4-FFF2-40B4-BE49-F238E27FC236}">
                <a16:creationId xmlns:a16="http://schemas.microsoft.com/office/drawing/2014/main" id="{3FFE920D-BB28-4F4D-919D-E859B1B6772E}"/>
              </a:ext>
            </a:extLst>
          </p:cNvPr>
          <p:cNvSpPr>
            <a:spLocks noGrp="1"/>
          </p:cNvSpPr>
          <p:nvPr>
            <p:ph type="title"/>
          </p:nvPr>
        </p:nvSpPr>
        <p:spPr/>
        <p:txBody>
          <a:bodyPr lIns="91425" tIns="91425" rIns="91425" bIns="91425" anchor="t"/>
          <a:lstStyle/>
          <a:p>
            <a:pPr algn="ctr" eaLnBrk="1" hangingPunct="1"/>
            <a:br>
              <a:rPr lang="en-US" altLang="en-US" sz="3200" b="1"/>
            </a:br>
            <a:endParaRPr lang="en-US" altLang="en-US" sz="3200" b="1"/>
          </a:p>
        </p:txBody>
      </p:sp>
      <p:sp>
        <p:nvSpPr>
          <p:cNvPr id="292" name="Shape 292">
            <a:extLst>
              <a:ext uri="{FF2B5EF4-FFF2-40B4-BE49-F238E27FC236}">
                <a16:creationId xmlns:a16="http://schemas.microsoft.com/office/drawing/2014/main" id="{9D66CD03-955A-4AA6-AF4C-C2F833DC7422}"/>
              </a:ext>
            </a:extLst>
          </p:cNvPr>
          <p:cNvSpPr txBox="1">
            <a:spLocks noGrp="1"/>
          </p:cNvSpPr>
          <p:nvPr>
            <p:ph type="body" idx="1"/>
          </p:nvPr>
        </p:nvSpPr>
        <p:spPr>
          <a:xfrm>
            <a:off x="381000" y="168215"/>
            <a:ext cx="3868738" cy="815633"/>
          </a:xfrm>
        </p:spPr>
        <p:txBody>
          <a:bodyPr lIns="91425" tIns="91425" rIns="91425" bIns="91425" rtlCol="0" anchor="t">
            <a:noAutofit/>
          </a:bodyPr>
          <a:lstStyle/>
          <a:p>
            <a:pPr algn="ctr" eaLnBrk="1" fontAlgn="auto" hangingPunct="1">
              <a:spcBef>
                <a:spcPts val="0"/>
              </a:spcBef>
              <a:spcAft>
                <a:spcPts val="0"/>
              </a:spcAft>
              <a:defRPr/>
            </a:pPr>
            <a:r>
              <a:rPr lang="en-US" sz="3200" b="1" dirty="0">
                <a:solidFill>
                  <a:schemeClr val="tx1"/>
                </a:solidFill>
                <a:latin typeface="Calibri" panose="020F0502020204030204" pitchFamily="34" charset="0"/>
                <a:cs typeface="Calibri" panose="020F0502020204030204" pitchFamily="34" charset="0"/>
              </a:rPr>
              <a:t>THE LORD’S PRAYER</a:t>
            </a:r>
          </a:p>
        </p:txBody>
      </p:sp>
      <p:sp>
        <p:nvSpPr>
          <p:cNvPr id="2" name="Content Placeholder 1">
            <a:extLst>
              <a:ext uri="{FF2B5EF4-FFF2-40B4-BE49-F238E27FC236}">
                <a16:creationId xmlns:a16="http://schemas.microsoft.com/office/drawing/2014/main" id="{9442DAE1-DEF9-4C3C-8E4B-3063182BADED}"/>
              </a:ext>
            </a:extLst>
          </p:cNvPr>
          <p:cNvSpPr>
            <a:spLocks noGrp="1"/>
          </p:cNvSpPr>
          <p:nvPr>
            <p:ph sz="half" idx="2"/>
          </p:nvPr>
        </p:nvSpPr>
        <p:spPr>
          <a:xfrm>
            <a:off x="457200" y="1180760"/>
            <a:ext cx="3886200" cy="4332628"/>
          </a:xfrm>
        </p:spPr>
        <p:txBody>
          <a:bodyPr rtlCol="0">
            <a:normAutofit/>
          </a:bodyPr>
          <a:lstStyle/>
          <a:p>
            <a:pPr marL="0" indent="0" eaLnBrk="1" fontAlgn="auto" hangingPunct="1">
              <a:lnSpc>
                <a:spcPct val="100000"/>
              </a:lnSpc>
              <a:spcAft>
                <a:spcPts val="0"/>
              </a:spcAft>
              <a:buFont typeface="Arial" panose="020B0604020202020204" pitchFamily="34" charset="0"/>
              <a:buNone/>
              <a:defRPr/>
            </a:pPr>
            <a:r>
              <a:rPr lang="en-US" sz="3200" b="1" dirty="0">
                <a:solidFill>
                  <a:schemeClr val="tx1"/>
                </a:solidFill>
                <a:latin typeface="Calibri" panose="020F0502020204030204" pitchFamily="34" charset="0"/>
                <a:cs typeface="Calibri" panose="020F0502020204030204" pitchFamily="34" charset="0"/>
              </a:rPr>
              <a:t>Give us this day our daily bread, and forgive us our trespasses, as we forgive those who trespass against us.</a:t>
            </a:r>
          </a:p>
          <a:p>
            <a:pPr eaLnBrk="1" fontAlgn="auto" hangingPunct="1">
              <a:spcAft>
                <a:spcPts val="0"/>
              </a:spcAft>
              <a:defRPr/>
            </a:pPr>
            <a:endParaRPr lang="en-US" dirty="0"/>
          </a:p>
        </p:txBody>
      </p:sp>
      <p:sp>
        <p:nvSpPr>
          <p:cNvPr id="295" name="Shape 295">
            <a:extLst>
              <a:ext uri="{FF2B5EF4-FFF2-40B4-BE49-F238E27FC236}">
                <a16:creationId xmlns:a16="http://schemas.microsoft.com/office/drawing/2014/main" id="{B4AF668E-12E8-4238-8140-36C0B12004A5}"/>
              </a:ext>
            </a:extLst>
          </p:cNvPr>
          <p:cNvSpPr txBox="1">
            <a:spLocks noGrp="1"/>
          </p:cNvSpPr>
          <p:nvPr>
            <p:ph type="body" sz="quarter" idx="3"/>
          </p:nvPr>
        </p:nvSpPr>
        <p:spPr>
          <a:xfrm>
            <a:off x="4580467" y="85723"/>
            <a:ext cx="3887787" cy="898126"/>
          </a:xfrm>
          <a:solidFill>
            <a:schemeClr val="bg1"/>
          </a:solidFill>
        </p:spPr>
        <p:txBody>
          <a:bodyPr lIns="91425" tIns="91425" rIns="91425" bIns="91425" rtlCol="0" anchor="t">
            <a:noAutofit/>
          </a:bodyPr>
          <a:lstStyle/>
          <a:p>
            <a:pPr algn="ctr" eaLnBrk="1" fontAlgn="auto" hangingPunct="1">
              <a:spcBef>
                <a:spcPts val="0"/>
              </a:spcBef>
              <a:spcAft>
                <a:spcPts val="0"/>
              </a:spcAft>
              <a:defRPr/>
            </a:pPr>
            <a:r>
              <a:rPr lang="es-ES" sz="3200" b="1" dirty="0">
                <a:solidFill>
                  <a:schemeClr val="tx1"/>
                </a:solidFill>
                <a:latin typeface="Calibri" panose="020F0502020204030204" pitchFamily="34" charset="0"/>
                <a:cs typeface="Calibri" panose="020F0502020204030204" pitchFamily="34" charset="0"/>
              </a:rPr>
              <a:t>PADRE NUESTRO</a:t>
            </a:r>
            <a:endParaRPr lang="en" sz="3200" b="1"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14116F9-01D0-4E61-A06D-FC23B849B897}"/>
              </a:ext>
            </a:extLst>
          </p:cNvPr>
          <p:cNvSpPr>
            <a:spLocks noGrp="1"/>
          </p:cNvSpPr>
          <p:nvPr>
            <p:ph sz="quarter" idx="4"/>
          </p:nvPr>
        </p:nvSpPr>
        <p:spPr>
          <a:xfrm>
            <a:off x="4572000" y="1180760"/>
            <a:ext cx="3887788" cy="4332628"/>
          </a:xfrm>
          <a:solidFill>
            <a:schemeClr val="bg1"/>
          </a:solidFill>
        </p:spPr>
        <p:txBody>
          <a:bodyPr rtlCol="0">
            <a:normAutofit/>
          </a:bodyPr>
          <a:lstStyle/>
          <a:p>
            <a:pPr marL="0" indent="0" eaLnBrk="1" fontAlgn="auto" hangingPunct="1">
              <a:lnSpc>
                <a:spcPct val="100000"/>
              </a:lnSpc>
              <a:spcAft>
                <a:spcPts val="0"/>
              </a:spcAft>
              <a:buFont typeface="Arial" panose="020B0604020202020204" pitchFamily="34" charset="0"/>
              <a:buNone/>
              <a:defRPr/>
            </a:pPr>
            <a:r>
              <a:rPr lang="es-ES" sz="3200" b="1" dirty="0">
                <a:solidFill>
                  <a:schemeClr val="tx1"/>
                </a:solidFill>
                <a:latin typeface="Calibri" panose="020F0502020204030204" pitchFamily="34" charset="0"/>
                <a:cs typeface="Calibri" panose="020F0502020204030204" pitchFamily="34" charset="0"/>
              </a:rPr>
              <a:t>Danos hoy nuestro pan de cada </a:t>
            </a:r>
            <a:r>
              <a:rPr lang="es-ES" sz="3200" b="1" dirty="0" err="1">
                <a:solidFill>
                  <a:schemeClr val="tx1"/>
                </a:solidFill>
                <a:latin typeface="Calibri" panose="020F0502020204030204" pitchFamily="34" charset="0"/>
                <a:cs typeface="Calibri" panose="020F0502020204030204" pitchFamily="34" charset="0"/>
              </a:rPr>
              <a:t>dia</a:t>
            </a:r>
            <a:r>
              <a:rPr lang="es-ES" sz="3200" b="1" dirty="0">
                <a:solidFill>
                  <a:schemeClr val="tx1"/>
                </a:solidFill>
                <a:latin typeface="Calibri" panose="020F0502020204030204" pitchFamily="34" charset="0"/>
                <a:cs typeface="Calibri" panose="020F0502020204030204" pitchFamily="34" charset="0"/>
              </a:rPr>
              <a:t>. Perdona nuestras ofensas como también nosotros perdonamos a los que nos ofenden.</a:t>
            </a:r>
          </a:p>
          <a:p>
            <a:pPr eaLnBrk="1" fontAlgn="auto" hangingPunct="1">
              <a:spcAft>
                <a:spcPts val="0"/>
              </a:spcAft>
              <a:defRPr/>
            </a:pP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Shape 293">
            <a:extLst>
              <a:ext uri="{FF2B5EF4-FFF2-40B4-BE49-F238E27FC236}">
                <a16:creationId xmlns:a16="http://schemas.microsoft.com/office/drawing/2014/main" id="{D528FC89-ED19-4DFE-88DE-43EDBE5A5F35}"/>
              </a:ext>
            </a:extLst>
          </p:cNvPr>
          <p:cNvSpPr>
            <a:spLocks noGrp="1"/>
          </p:cNvSpPr>
          <p:nvPr>
            <p:ph type="title"/>
          </p:nvPr>
        </p:nvSpPr>
        <p:spPr>
          <a:xfrm>
            <a:off x="904876" y="181769"/>
            <a:ext cx="8191500" cy="1189832"/>
          </a:xfrm>
        </p:spPr>
        <p:txBody>
          <a:bodyPr lIns="91425" tIns="91425" rIns="91425" bIns="91425" anchor="t"/>
          <a:lstStyle/>
          <a:p>
            <a:pPr algn="ctr" eaLnBrk="1" hangingPunct="1"/>
            <a:br>
              <a:rPr lang="en-US" altLang="en-US" sz="3200" b="1"/>
            </a:br>
            <a:endParaRPr lang="en-US" altLang="en-US" sz="3200" b="1"/>
          </a:p>
        </p:txBody>
      </p:sp>
      <p:sp>
        <p:nvSpPr>
          <p:cNvPr id="292" name="Shape 292">
            <a:extLst>
              <a:ext uri="{FF2B5EF4-FFF2-40B4-BE49-F238E27FC236}">
                <a16:creationId xmlns:a16="http://schemas.microsoft.com/office/drawing/2014/main" id="{FD0FF284-7BB1-4F4A-B077-4BBA579491E8}"/>
              </a:ext>
            </a:extLst>
          </p:cNvPr>
          <p:cNvSpPr txBox="1">
            <a:spLocks noGrp="1"/>
          </p:cNvSpPr>
          <p:nvPr>
            <p:ph type="body" idx="1"/>
          </p:nvPr>
        </p:nvSpPr>
        <p:spPr>
          <a:xfrm>
            <a:off x="381000" y="181768"/>
            <a:ext cx="3735387" cy="825229"/>
          </a:xfrm>
        </p:spPr>
        <p:txBody>
          <a:bodyPr lIns="91425" tIns="91425" rIns="91425" bIns="91425" rtlCol="0" anchor="t">
            <a:noAutofit/>
          </a:bodyPr>
          <a:lstStyle/>
          <a:p>
            <a:pPr algn="ctr" eaLnBrk="1" fontAlgn="auto" hangingPunct="1">
              <a:spcBef>
                <a:spcPts val="0"/>
              </a:spcBef>
              <a:spcAft>
                <a:spcPts val="0"/>
              </a:spcAft>
              <a:defRPr/>
            </a:pPr>
            <a:r>
              <a:rPr lang="en-US" sz="3200" b="1" dirty="0">
                <a:solidFill>
                  <a:schemeClr val="tx1"/>
                </a:solidFill>
                <a:latin typeface="Calibri" panose="020F0502020204030204" pitchFamily="34" charset="0"/>
                <a:cs typeface="Calibri" panose="020F0502020204030204" pitchFamily="34" charset="0"/>
              </a:rPr>
              <a:t>THE LORD’S PRAYER</a:t>
            </a:r>
          </a:p>
        </p:txBody>
      </p:sp>
      <p:sp>
        <p:nvSpPr>
          <p:cNvPr id="295" name="Shape 295">
            <a:extLst>
              <a:ext uri="{FF2B5EF4-FFF2-40B4-BE49-F238E27FC236}">
                <a16:creationId xmlns:a16="http://schemas.microsoft.com/office/drawing/2014/main" id="{3EEB6E8C-B903-402E-A43B-30F6851B3AB2}"/>
              </a:ext>
            </a:extLst>
          </p:cNvPr>
          <p:cNvSpPr txBox="1">
            <a:spLocks noGrp="1"/>
          </p:cNvSpPr>
          <p:nvPr>
            <p:ph type="body" sz="quarter" idx="3"/>
          </p:nvPr>
        </p:nvSpPr>
        <p:spPr>
          <a:xfrm>
            <a:off x="4724400" y="181769"/>
            <a:ext cx="3735387" cy="686332"/>
          </a:xfrm>
          <a:solidFill>
            <a:schemeClr val="bg1"/>
          </a:solidFill>
        </p:spPr>
        <p:txBody>
          <a:bodyPr lIns="91425" tIns="91425" rIns="91425" bIns="91425" rtlCol="0" anchor="t">
            <a:noAutofit/>
          </a:bodyPr>
          <a:lstStyle/>
          <a:p>
            <a:pPr algn="ctr" eaLnBrk="1" fontAlgn="auto" hangingPunct="1">
              <a:spcBef>
                <a:spcPts val="0"/>
              </a:spcBef>
              <a:spcAft>
                <a:spcPts val="0"/>
              </a:spcAft>
              <a:defRPr/>
            </a:pPr>
            <a:r>
              <a:rPr lang="es-ES" sz="3200" b="1" dirty="0">
                <a:solidFill>
                  <a:schemeClr val="tx1"/>
                </a:solidFill>
                <a:latin typeface="Calibri" panose="020F0502020204030204" pitchFamily="34" charset="0"/>
                <a:cs typeface="Calibri" panose="020F0502020204030204" pitchFamily="34" charset="0"/>
              </a:rPr>
              <a:t>PADRE NUESTRO</a:t>
            </a:r>
            <a:endParaRPr lang="en" sz="3200" b="1"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465E280-A857-4554-99DA-B44128EC09AE}"/>
              </a:ext>
            </a:extLst>
          </p:cNvPr>
          <p:cNvSpPr txBox="1"/>
          <p:nvPr/>
        </p:nvSpPr>
        <p:spPr>
          <a:xfrm>
            <a:off x="4770439" y="1371599"/>
            <a:ext cx="3878261"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s-ES" sz="3200" b="1" i="0" u="none" strike="noStrike" kern="0" cap="none" spc="0" normalizeH="0" baseline="0" noProof="0" dirty="0">
                <a:ln>
                  <a:noFill/>
                </a:ln>
                <a:effectLst/>
                <a:uLnTx/>
                <a:uFillTx/>
                <a:latin typeface="Calibri (Body)"/>
                <a:cs typeface="Times New Roman" panose="02020603050405020304" pitchFamily="18" charset="0"/>
                <a:sym typeface="Arial"/>
              </a:rPr>
              <a:t>No nos dejes caer en </a:t>
            </a:r>
            <a:r>
              <a:rPr kumimoji="0" lang="es-ES" sz="3200" b="1" i="0" u="none" strike="noStrike" kern="0" cap="none" spc="0" normalizeH="0" baseline="0" noProof="0" dirty="0" err="1">
                <a:ln>
                  <a:noFill/>
                </a:ln>
                <a:effectLst/>
                <a:uLnTx/>
                <a:uFillTx/>
                <a:latin typeface="Calibri (Body)"/>
                <a:cs typeface="Times New Roman" panose="02020603050405020304" pitchFamily="18" charset="0"/>
                <a:sym typeface="Arial"/>
              </a:rPr>
              <a:t>tentacion</a:t>
            </a:r>
            <a:r>
              <a:rPr kumimoji="0" lang="es-ES" sz="3200" b="1" i="0" u="none" strike="noStrike" kern="0" cap="none" spc="0" normalizeH="0" baseline="0" noProof="0" dirty="0">
                <a:ln>
                  <a:noFill/>
                </a:ln>
                <a:effectLst/>
                <a:uLnTx/>
                <a:uFillTx/>
                <a:latin typeface="Calibri (Body)"/>
                <a:cs typeface="Times New Roman" panose="02020603050405020304" pitchFamily="18" charset="0"/>
                <a:sym typeface="Arial"/>
              </a:rPr>
              <a:t> y libranos del mal. Porque tuyo es el reino, tuyo es el poder y tuya es la gloria, ahora y siempre, amen. </a:t>
            </a:r>
          </a:p>
        </p:txBody>
      </p:sp>
      <p:sp>
        <p:nvSpPr>
          <p:cNvPr id="3" name="TextBox 2">
            <a:extLst>
              <a:ext uri="{FF2B5EF4-FFF2-40B4-BE49-F238E27FC236}">
                <a16:creationId xmlns:a16="http://schemas.microsoft.com/office/drawing/2014/main" id="{78E91DCF-B71F-4FC6-8212-1AA101A694D3}"/>
              </a:ext>
            </a:extLst>
          </p:cNvPr>
          <p:cNvSpPr txBox="1"/>
          <p:nvPr/>
        </p:nvSpPr>
        <p:spPr>
          <a:xfrm>
            <a:off x="381000" y="1507330"/>
            <a:ext cx="3992563" cy="4031873"/>
          </a:xfrm>
          <a:prstGeom prst="rect">
            <a:avLst/>
          </a:prstGeom>
          <a:noFill/>
        </p:spPr>
        <p:txBody>
          <a:bodyPr wrap="square" rtlCol="0">
            <a:spAutoFit/>
          </a:bodyPr>
          <a:lstStyle/>
          <a:p>
            <a:r>
              <a:rPr lang="en-US" sz="3200" b="1" dirty="0">
                <a:latin typeface="Calibri (Body)"/>
              </a:rPr>
              <a:t>And lead us not into temptation but deliver us from evil. For thine is the kingdom, and the power, and the glory, forever and ever.  Amen.</a:t>
            </a:r>
          </a:p>
        </p:txBody>
      </p:sp>
    </p:spTree>
    <p:extLst>
      <p:ext uri="{BB962C8B-B14F-4D97-AF65-F5344CB8AC3E}">
        <p14:creationId xmlns:p14="http://schemas.microsoft.com/office/powerpoint/2010/main" val="25672383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810985" y="82768"/>
            <a:ext cx="752202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uLnTx/>
                <a:uFillTx/>
                <a:latin typeface="Calibri" panose="020F0502020204030204" pitchFamily="34" charset="0"/>
                <a:cs typeface="Calibri" panose="020F0502020204030204" pitchFamily="34" charset="0"/>
                <a:sym typeface="Arial"/>
              </a:rPr>
              <a:t>INVITATION TO COMMUNION</a:t>
            </a:r>
          </a:p>
        </p:txBody>
      </p:sp>
      <p:sp>
        <p:nvSpPr>
          <p:cNvPr id="5" name="TextBox 4">
            <a:extLst>
              <a:ext uri="{FF2B5EF4-FFF2-40B4-BE49-F238E27FC236}">
                <a16:creationId xmlns:a16="http://schemas.microsoft.com/office/drawing/2014/main" id="{D8B92606-42CA-4CFE-BE97-351ABE7089FD}"/>
              </a:ext>
            </a:extLst>
          </p:cNvPr>
          <p:cNvSpPr txBox="1"/>
          <p:nvPr/>
        </p:nvSpPr>
        <p:spPr>
          <a:xfrm>
            <a:off x="992459" y="1418961"/>
            <a:ext cx="7213992" cy="1200329"/>
          </a:xfrm>
          <a:prstGeom prst="rect">
            <a:avLst/>
          </a:prstGeom>
          <a:noFill/>
        </p:spPr>
        <p:txBody>
          <a:bodyPr wrap="square">
            <a:spAutoFit/>
          </a:bodyPr>
          <a:lstStyle/>
          <a:p>
            <a:pPr marL="0" marR="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P:  Come to share the feast at the</a:t>
            </a:r>
          </a:p>
          <a:p>
            <a:pPr marL="0" marR="0">
              <a:spcBef>
                <a:spcPts val="0"/>
              </a:spcBef>
              <a:spcAft>
                <a:spcPts val="0"/>
              </a:spcAft>
            </a:pP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a:effectLst/>
                <a:latin typeface="Calibri" panose="020F0502020204030204" pitchFamily="34" charset="0"/>
                <a:ea typeface="Calibri" panose="020F0502020204030204" pitchFamily="34" charset="0"/>
                <a:cs typeface="Times New Roman" panose="02020603050405020304" pitchFamily="18" charset="0"/>
              </a:rPr>
              <a:t> Lord’s Table with all the saints!</a:t>
            </a:r>
          </a:p>
        </p:txBody>
      </p:sp>
    </p:spTree>
    <p:extLst>
      <p:ext uri="{BB962C8B-B14F-4D97-AF65-F5344CB8AC3E}">
        <p14:creationId xmlns:p14="http://schemas.microsoft.com/office/powerpoint/2010/main" val="30529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28600" y="248870"/>
            <a:ext cx="8686800" cy="646331"/>
          </a:xfrm>
          <a:prstGeom prst="rect">
            <a:avLst/>
          </a:prstGeom>
        </p:spPr>
        <p:txBody>
          <a:bodyPr wrap="square" lIns="91440" tIns="45720" rIns="91440" bIns="45720" anchor="t">
            <a:spAutoFit/>
          </a:bodyPr>
          <a:lstStyle/>
          <a:p>
            <a:pPr algn="ctr"/>
            <a:r>
              <a:rPr lang="en-US" sz="3600" b="1" dirty="0">
                <a:cs typeface="Times New Roman"/>
              </a:rPr>
              <a:t>PRAYER OF THE DAY</a:t>
            </a:r>
          </a:p>
        </p:txBody>
      </p:sp>
      <p:sp>
        <p:nvSpPr>
          <p:cNvPr id="3" name="TextBox 2">
            <a:extLst>
              <a:ext uri="{FF2B5EF4-FFF2-40B4-BE49-F238E27FC236}">
                <a16:creationId xmlns:a16="http://schemas.microsoft.com/office/drawing/2014/main" id="{3C5523C9-3D20-4839-8824-2497AD6E72B7}"/>
              </a:ext>
            </a:extLst>
          </p:cNvPr>
          <p:cNvSpPr txBox="1"/>
          <p:nvPr/>
        </p:nvSpPr>
        <p:spPr>
          <a:xfrm>
            <a:off x="590307" y="1346283"/>
            <a:ext cx="8206453" cy="5037276"/>
          </a:xfrm>
          <a:prstGeom prst="rect">
            <a:avLst/>
          </a:prstGeom>
          <a:noFill/>
        </p:spPr>
        <p:txBody>
          <a:bodyPr wrap="square" rtlCol="0">
            <a:spAutoFit/>
          </a:bodyPr>
          <a:lstStyle/>
          <a:p>
            <a:pPr marL="0" marR="0">
              <a:spcBef>
                <a:spcPts val="0"/>
              </a:spcBef>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Because you are a God of hope,</a:t>
            </a:r>
          </a:p>
          <a:p>
            <a:pPr marL="0" marR="0">
              <a:spcBef>
                <a:spcPts val="0"/>
              </a:spcBef>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we know that you create all the possibilities of the future.</a:t>
            </a:r>
          </a:p>
          <a:p>
            <a:pPr marL="0" marR="0">
              <a:spcBef>
                <a:spcPts val="0"/>
              </a:spcBef>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Because you are a God of love,</a:t>
            </a:r>
          </a:p>
          <a:p>
            <a:pPr marL="0" marR="0">
              <a:spcBef>
                <a:spcPts val="0"/>
              </a:spcBef>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we know that you accept all the mistakes of the past.</a:t>
            </a:r>
          </a:p>
          <a:p>
            <a:pPr marL="0" marR="0">
              <a:spcBef>
                <a:spcPts val="0"/>
              </a:spcBef>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Because you are the God of our faith,</a:t>
            </a:r>
          </a:p>
          <a:p>
            <a:pPr marL="0" marR="0">
              <a:spcBef>
                <a:spcPts val="0"/>
              </a:spcBef>
              <a:spcAft>
                <a:spcPts val="800"/>
              </a:spcAft>
            </a:pPr>
            <a:r>
              <a:rPr lang="en-US" sz="3200" b="1" dirty="0">
                <a:effectLst/>
                <a:latin typeface="Arial" panose="020B0604020202020204" pitchFamily="34" charset="0"/>
                <a:ea typeface="Calibri" panose="020F0502020204030204" pitchFamily="34" charset="0"/>
                <a:cs typeface="Arial" panose="020B0604020202020204" pitchFamily="34" charset="0"/>
              </a:rPr>
              <a:t>we enter your gates with thanksgiving and praise,</a:t>
            </a:r>
          </a:p>
        </p:txBody>
      </p:sp>
    </p:spTree>
    <p:extLst>
      <p:ext uri="{BB962C8B-B14F-4D97-AF65-F5344CB8AC3E}">
        <p14:creationId xmlns:p14="http://schemas.microsoft.com/office/powerpoint/2010/main" val="2127685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838200" y="16024"/>
            <a:ext cx="746760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uLnTx/>
                <a:uFillTx/>
                <a:latin typeface="Calibri" panose="020F0502020204030204" pitchFamily="34" charset="0"/>
                <a:cs typeface="Calibri" panose="020F0502020204030204" pitchFamily="34" charset="0"/>
                <a:sym typeface="Arial"/>
              </a:rPr>
              <a:t>THE MEAL</a:t>
            </a:r>
          </a:p>
        </p:txBody>
      </p:sp>
      <p:pic>
        <p:nvPicPr>
          <p:cNvPr id="2" name="Picture 1">
            <a:extLst>
              <a:ext uri="{FF2B5EF4-FFF2-40B4-BE49-F238E27FC236}">
                <a16:creationId xmlns:a16="http://schemas.microsoft.com/office/drawing/2014/main" id="{0691CBA3-0076-49C0-ACC4-4AFD9DBFA535}"/>
              </a:ext>
            </a:extLst>
          </p:cNvPr>
          <p:cNvPicPr>
            <a:picLocks noChangeAspect="1"/>
          </p:cNvPicPr>
          <p:nvPr/>
        </p:nvPicPr>
        <p:blipFill>
          <a:blip r:embed="rId3"/>
          <a:stretch>
            <a:fillRect/>
          </a:stretch>
        </p:blipFill>
        <p:spPr>
          <a:xfrm>
            <a:off x="1009650" y="1260748"/>
            <a:ext cx="7412671" cy="5136604"/>
          </a:xfrm>
          <a:prstGeom prst="rect">
            <a:avLst/>
          </a:prstGeom>
        </p:spPr>
      </p:pic>
    </p:spTree>
    <p:extLst>
      <p:ext uri="{BB962C8B-B14F-4D97-AF65-F5344CB8AC3E}">
        <p14:creationId xmlns:p14="http://schemas.microsoft.com/office/powerpoint/2010/main" val="17214096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chart&#10;&#10;Description automatically generated">
            <a:extLst>
              <a:ext uri="{FF2B5EF4-FFF2-40B4-BE49-F238E27FC236}">
                <a16:creationId xmlns:a16="http://schemas.microsoft.com/office/drawing/2014/main" id="{B89F00FE-66FE-449D-B14A-58D3F6EA6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68" y="544013"/>
            <a:ext cx="8511664" cy="5827027"/>
          </a:xfrm>
          <a:prstGeom prst="rect">
            <a:avLst/>
          </a:prstGeom>
        </p:spPr>
      </p:pic>
      <p:sp>
        <p:nvSpPr>
          <p:cNvPr id="3" name="Rectangle 2"/>
          <p:cNvSpPr/>
          <p:nvPr/>
        </p:nvSpPr>
        <p:spPr>
          <a:xfrm>
            <a:off x="838200" y="16024"/>
            <a:ext cx="748937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uLnTx/>
                <a:uFillTx/>
                <a:latin typeface="Calibri" panose="020F0502020204030204" pitchFamily="34" charset="0"/>
                <a:cs typeface="Calibri" panose="020F0502020204030204" pitchFamily="34" charset="0"/>
                <a:sym typeface="Arial"/>
              </a:rPr>
              <a:t>LAMB OF GOD</a:t>
            </a:r>
          </a:p>
        </p:txBody>
      </p:sp>
    </p:spTree>
    <p:extLst>
      <p:ext uri="{BB962C8B-B14F-4D97-AF65-F5344CB8AC3E}">
        <p14:creationId xmlns:p14="http://schemas.microsoft.com/office/powerpoint/2010/main" val="25945892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838200" y="16024"/>
            <a:ext cx="746760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uLnTx/>
                <a:uFillTx/>
                <a:latin typeface="Calibri" panose="020F0502020204030204" pitchFamily="34" charset="0"/>
                <a:cs typeface="Calibri" panose="020F0502020204030204" pitchFamily="34" charset="0"/>
                <a:sym typeface="Arial"/>
              </a:rPr>
              <a:t>POST COMMUNION PRAYER </a:t>
            </a:r>
          </a:p>
        </p:txBody>
      </p:sp>
      <p:sp>
        <p:nvSpPr>
          <p:cNvPr id="4" name="Text Placeholder 3">
            <a:extLst>
              <a:ext uri="{FF2B5EF4-FFF2-40B4-BE49-F238E27FC236}">
                <a16:creationId xmlns:a16="http://schemas.microsoft.com/office/drawing/2014/main" id="{4AB4B1FA-F22A-4E0E-A0B7-8B3A79214412}"/>
              </a:ext>
            </a:extLst>
          </p:cNvPr>
          <p:cNvSpPr>
            <a:spLocks noGrp="1"/>
          </p:cNvSpPr>
          <p:nvPr>
            <p:ph idx="1"/>
          </p:nvPr>
        </p:nvSpPr>
        <p:spPr>
          <a:xfrm>
            <a:off x="457199" y="685800"/>
            <a:ext cx="8258537" cy="5958067"/>
          </a:xfrm>
        </p:spPr>
        <p:txBody>
          <a:bodyPr>
            <a:noAutofit/>
          </a:bodyPr>
          <a:lstStyle/>
          <a:p>
            <a:pPr marL="0" marR="0" indent="0">
              <a:spcBef>
                <a:spcPts val="0"/>
              </a:spcBef>
              <a:spcAft>
                <a:spcPts val="0"/>
              </a:spcAft>
              <a:buNone/>
            </a:pPr>
            <a:r>
              <a:rPr lang="en-AU" sz="3200" dirty="0">
                <a:effectLst/>
                <a:latin typeface="Arial" panose="020B0604020202020204" pitchFamily="34" charset="0"/>
                <a:ea typeface="Times New Roman" panose="02020603050405020304" pitchFamily="18" charset="0"/>
                <a:cs typeface="Geneva"/>
              </a:rPr>
              <a:t>P: Almighty and merciful God, </a:t>
            </a:r>
          </a:p>
          <a:p>
            <a:pPr marL="0" marR="0" indent="0">
              <a:lnSpc>
                <a:spcPct val="100000"/>
              </a:lnSpc>
              <a:spcBef>
                <a:spcPts val="600"/>
              </a:spcBef>
              <a:spcAft>
                <a:spcPts val="600"/>
              </a:spcAft>
              <a:buNone/>
            </a:pPr>
            <a:br>
              <a:rPr lang="en-AU" sz="3200" dirty="0">
                <a:effectLst/>
                <a:latin typeface="Arial" panose="020B0604020202020204" pitchFamily="34" charset="0"/>
                <a:ea typeface="Times New Roman" panose="02020603050405020304" pitchFamily="18" charset="0"/>
                <a:cs typeface="Geneva"/>
              </a:rPr>
            </a:br>
            <a:r>
              <a:rPr lang="en-AU" sz="3200" b="1" dirty="0">
                <a:effectLst/>
                <a:latin typeface="Arial" panose="020B0604020202020204" pitchFamily="34" charset="0"/>
                <a:ea typeface="Times New Roman" panose="02020603050405020304" pitchFamily="18" charset="0"/>
                <a:cs typeface="Geneva"/>
              </a:rPr>
              <a:t>C: through his body and blood your Son has opened for us a new and living way into your presence. </a:t>
            </a:r>
            <a:br>
              <a:rPr lang="en-AU" sz="3200" b="1" dirty="0">
                <a:effectLst/>
                <a:latin typeface="Arial" panose="020B0604020202020204" pitchFamily="34" charset="0"/>
                <a:ea typeface="Times New Roman" panose="02020603050405020304" pitchFamily="18" charset="0"/>
                <a:cs typeface="Geneva"/>
              </a:rPr>
            </a:br>
            <a:r>
              <a:rPr lang="en-AU" sz="3200" b="1" dirty="0">
                <a:effectLst/>
                <a:latin typeface="Arial" panose="020B0604020202020204" pitchFamily="34" charset="0"/>
                <a:ea typeface="Times New Roman" panose="02020603050405020304" pitchFamily="18" charset="0"/>
                <a:cs typeface="Geneva"/>
              </a:rPr>
              <a:t>Give us pure hearts and a sure faith </a:t>
            </a:r>
            <a:br>
              <a:rPr lang="en-AU" sz="3200" b="1" dirty="0">
                <a:effectLst/>
                <a:latin typeface="Arial" panose="020B0604020202020204" pitchFamily="34" charset="0"/>
                <a:ea typeface="Times New Roman" panose="02020603050405020304" pitchFamily="18" charset="0"/>
                <a:cs typeface="Geneva"/>
              </a:rPr>
            </a:br>
            <a:r>
              <a:rPr lang="en-AU" sz="3200" b="1" dirty="0">
                <a:effectLst/>
                <a:latin typeface="Arial" panose="020B0604020202020204" pitchFamily="34" charset="0"/>
                <a:ea typeface="Times New Roman" panose="02020603050405020304" pitchFamily="18" charset="0"/>
                <a:cs typeface="Geneva"/>
              </a:rPr>
              <a:t>to draw near to you as our Father, </a:t>
            </a:r>
            <a:br>
              <a:rPr lang="en-AU" sz="3200" b="1" dirty="0">
                <a:effectLst/>
                <a:latin typeface="Arial" panose="020B0604020202020204" pitchFamily="34" charset="0"/>
                <a:ea typeface="Times New Roman" panose="02020603050405020304" pitchFamily="18" charset="0"/>
                <a:cs typeface="Geneva"/>
              </a:rPr>
            </a:br>
            <a:r>
              <a:rPr lang="en-AU" sz="3200" b="1" dirty="0">
                <a:effectLst/>
                <a:latin typeface="Arial" panose="020B0604020202020204" pitchFamily="34" charset="0"/>
                <a:ea typeface="Times New Roman" panose="02020603050405020304" pitchFamily="18" charset="0"/>
                <a:cs typeface="Geneva"/>
              </a:rPr>
              <a:t>and to ask you for whatever we need. </a:t>
            </a:r>
            <a:br>
              <a:rPr lang="en-AU" sz="3200" b="1" dirty="0">
                <a:effectLst/>
                <a:latin typeface="Arial" panose="020B0604020202020204" pitchFamily="34" charset="0"/>
                <a:ea typeface="Times New Roman" panose="02020603050405020304" pitchFamily="18" charset="0"/>
                <a:cs typeface="Geneva"/>
              </a:rPr>
            </a:br>
            <a:r>
              <a:rPr lang="en-AU" sz="3200" b="1" dirty="0">
                <a:effectLst/>
                <a:latin typeface="Arial" panose="020B0604020202020204" pitchFamily="34" charset="0"/>
                <a:ea typeface="Times New Roman" panose="02020603050405020304" pitchFamily="18" charset="0"/>
                <a:cs typeface="Geneva"/>
              </a:rPr>
              <a:t>We ask this through your Son, Jesus Christ our Lord, who lives and reigns with you and the Holy Spirit, one God, now and forever.  Amen.</a:t>
            </a:r>
            <a:endParaRPr lang="en-US" sz="3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05615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914400" y="1600200"/>
            <a:ext cx="71628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3" name="Rectangle 2"/>
          <p:cNvSpPr/>
          <p:nvPr/>
        </p:nvSpPr>
        <p:spPr>
          <a:xfrm>
            <a:off x="609600" y="2438400"/>
            <a:ext cx="7772400" cy="120032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a:ea typeface="+mn-ea"/>
              <a:cs typeface="Arial"/>
              <a:sym typeface="Arial"/>
            </a:endParaRPr>
          </a:p>
          <a:p>
            <a:pPr marL="0" marR="0" lvl="0" indent="0" algn="l" defTabSz="466725"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8" name="TextBox 7">
            <a:extLst>
              <a:ext uri="{FF2B5EF4-FFF2-40B4-BE49-F238E27FC236}">
                <a16:creationId xmlns:a16="http://schemas.microsoft.com/office/drawing/2014/main" id="{C809EB18-959C-4FA6-B0A4-A20B2030FBF6}"/>
              </a:ext>
            </a:extLst>
          </p:cNvPr>
          <p:cNvSpPr txBox="1"/>
          <p:nvPr/>
        </p:nvSpPr>
        <p:spPr>
          <a:xfrm>
            <a:off x="228600" y="215206"/>
            <a:ext cx="8686800" cy="1754326"/>
          </a:xfrm>
          <a:prstGeom prst="rect">
            <a:avLst/>
          </a:prstGeom>
          <a:noFill/>
        </p:spPr>
        <p:txBody>
          <a:bodyPr wrap="square">
            <a:spAutoFit/>
          </a:bodyPr>
          <a:lstStyle/>
          <a:p>
            <a:pPr algn="ctr"/>
            <a:r>
              <a:rPr lang="en-US" sz="3600" b="1" kern="0" dirty="0">
                <a:latin typeface="+mj-lt"/>
                <a:cs typeface="Calibri" panose="020F0502020204030204" pitchFamily="34" charset="0"/>
                <a:sym typeface="Arial"/>
              </a:rPr>
              <a:t>SENDING SONG</a:t>
            </a:r>
          </a:p>
          <a:p>
            <a:pPr marL="0" marR="0" algn="ctr">
              <a:spcBef>
                <a:spcPts val="0"/>
              </a:spcBef>
              <a:spcAft>
                <a:spcPts val="0"/>
              </a:spcAft>
            </a:pPr>
            <a:r>
              <a:rPr lang="en-US" sz="3600" b="1" i="1" dirty="0">
                <a:effectLst/>
                <a:latin typeface="+mj-lt"/>
                <a:ea typeface="MS Mincho" panose="02020609040205080304" pitchFamily="49" charset="-128"/>
                <a:cs typeface="Calibri" panose="020F0502020204030204" pitchFamily="34" charset="0"/>
              </a:rPr>
              <a:t>This Is a Day of New Beginnings</a:t>
            </a:r>
          </a:p>
          <a:p>
            <a:pPr marL="0" marR="0" algn="ctr">
              <a:spcBef>
                <a:spcPts val="0"/>
              </a:spcBef>
              <a:spcAft>
                <a:spcPts val="0"/>
              </a:spcAft>
            </a:pPr>
            <a:r>
              <a:rPr lang="en-US" sz="3600" i="1" dirty="0">
                <a:effectLst/>
                <a:latin typeface="+mj-lt"/>
                <a:ea typeface="MS Mincho" panose="02020609040205080304" pitchFamily="49" charset="-128"/>
                <a:cs typeface="Calibri" panose="020F0502020204030204" pitchFamily="34" charset="0"/>
              </a:rPr>
              <a:t> </a:t>
            </a:r>
            <a:endParaRPr kumimoji="0" lang="en-US" sz="3600" b="1" u="none" strike="noStrike" kern="0" cap="none" spc="0" normalizeH="0" baseline="0" noProof="0" dirty="0">
              <a:ln>
                <a:noFill/>
              </a:ln>
              <a:solidFill>
                <a:prstClr val="black"/>
              </a:solidFill>
              <a:effectLst/>
              <a:uLnTx/>
              <a:uFillTx/>
              <a:latin typeface="+mj-lt"/>
              <a:cs typeface="Calibri" panose="020F0502020204030204" pitchFamily="34" charset="0"/>
              <a:sym typeface="Arial"/>
            </a:endParaRPr>
          </a:p>
        </p:txBody>
      </p:sp>
      <p:sp>
        <p:nvSpPr>
          <p:cNvPr id="4" name="TextBox 3">
            <a:extLst>
              <a:ext uri="{FF2B5EF4-FFF2-40B4-BE49-F238E27FC236}">
                <a16:creationId xmlns:a16="http://schemas.microsoft.com/office/drawing/2014/main" id="{2432555A-995D-467A-844F-745865B94A96}"/>
              </a:ext>
            </a:extLst>
          </p:cNvPr>
          <p:cNvSpPr txBox="1"/>
          <p:nvPr/>
        </p:nvSpPr>
        <p:spPr>
          <a:xfrm>
            <a:off x="462987" y="2438400"/>
            <a:ext cx="8071413" cy="3970318"/>
          </a:xfrm>
          <a:prstGeom prst="rect">
            <a:avLst/>
          </a:prstGeom>
          <a:noFill/>
        </p:spPr>
        <p:txBody>
          <a:bodyPr wrap="square" rtlCol="0">
            <a:spAutoFit/>
          </a:bodyPr>
          <a:lstStyle/>
          <a:p>
            <a:pPr marL="742950" indent="-742950">
              <a:buAutoNum type="arabicPlain"/>
            </a:pPr>
            <a:r>
              <a:rPr lang="en-US" sz="3600" b="1" dirty="0">
                <a:cs typeface="Calibri" panose="020F0502020204030204" pitchFamily="34" charset="0"/>
              </a:rPr>
              <a:t>This is a day of new be - gin-</a:t>
            </a:r>
            <a:r>
              <a:rPr lang="en-US" sz="3600" b="1" dirty="0" err="1">
                <a:cs typeface="Calibri" panose="020F0502020204030204" pitchFamily="34" charset="0"/>
              </a:rPr>
              <a:t>nings</a:t>
            </a:r>
            <a:r>
              <a:rPr lang="en-US" sz="3600" b="1" dirty="0">
                <a:cs typeface="Calibri" panose="020F0502020204030204" pitchFamily="34" charset="0"/>
              </a:rPr>
              <a:t>, time to re – mem - </a:t>
            </a:r>
            <a:r>
              <a:rPr lang="en-US" sz="3600" b="1" dirty="0" err="1">
                <a:cs typeface="Calibri" panose="020F0502020204030204" pitchFamily="34" charset="0"/>
              </a:rPr>
              <a:t>ber</a:t>
            </a:r>
            <a:r>
              <a:rPr lang="en-US" sz="3600" b="1" dirty="0">
                <a:cs typeface="Calibri" panose="020F0502020204030204" pitchFamily="34" charset="0"/>
              </a:rPr>
              <a:t> and move on, time to be - </a:t>
            </a:r>
            <a:r>
              <a:rPr lang="en-US" sz="3600" b="1" dirty="0" err="1">
                <a:cs typeface="Calibri" panose="020F0502020204030204" pitchFamily="34" charset="0"/>
              </a:rPr>
              <a:t>lieve</a:t>
            </a:r>
            <a:r>
              <a:rPr lang="en-US" sz="3600" b="1" dirty="0">
                <a:cs typeface="Calibri" panose="020F0502020204030204" pitchFamily="34" charset="0"/>
              </a:rPr>
              <a:t> what love __  is bring - </a:t>
            </a:r>
            <a:r>
              <a:rPr lang="en-US" sz="3600" b="1" dirty="0" err="1">
                <a:cs typeface="Calibri" panose="020F0502020204030204" pitchFamily="34" charset="0"/>
              </a:rPr>
              <a:t>ing</a:t>
            </a:r>
            <a:r>
              <a:rPr lang="en-US" sz="3600" b="1" dirty="0">
                <a:cs typeface="Calibri" panose="020F0502020204030204" pitchFamily="34" charset="0"/>
              </a:rPr>
              <a:t>, lay - </a:t>
            </a:r>
            <a:r>
              <a:rPr lang="en-US" sz="3600" b="1" dirty="0" err="1">
                <a:cs typeface="Calibri" panose="020F0502020204030204" pitchFamily="34" charset="0"/>
              </a:rPr>
              <a:t>ing</a:t>
            </a:r>
            <a:r>
              <a:rPr lang="en-US" sz="3600" b="1" dirty="0">
                <a:cs typeface="Calibri" panose="020F0502020204030204" pitchFamily="34" charset="0"/>
              </a:rPr>
              <a:t> to rest the pain that’s gone. new.</a:t>
            </a:r>
          </a:p>
          <a:p>
            <a:pPr marL="742950" indent="-742950">
              <a:buAutoNum type="arabicPlain"/>
            </a:pPr>
            <a:endParaRPr lang="en-US" sz="3600" dirty="0">
              <a:cs typeface="Calibri" panose="020F0502020204030204" pitchFamily="34" charset="0"/>
            </a:endParaRPr>
          </a:p>
        </p:txBody>
      </p:sp>
    </p:spTree>
    <p:extLst>
      <p:ext uri="{BB962C8B-B14F-4D97-AF65-F5344CB8AC3E}">
        <p14:creationId xmlns:p14="http://schemas.microsoft.com/office/powerpoint/2010/main" val="30005757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914400" y="1600200"/>
            <a:ext cx="71628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3" name="Rectangle 2"/>
          <p:cNvSpPr/>
          <p:nvPr/>
        </p:nvSpPr>
        <p:spPr>
          <a:xfrm>
            <a:off x="609600" y="2438400"/>
            <a:ext cx="7772400" cy="120032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a:ea typeface="+mn-ea"/>
              <a:cs typeface="Arial"/>
              <a:sym typeface="Arial"/>
            </a:endParaRPr>
          </a:p>
          <a:p>
            <a:pPr marL="0" marR="0" lvl="0" indent="0" algn="l" defTabSz="466725"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8" name="TextBox 7">
            <a:extLst>
              <a:ext uri="{FF2B5EF4-FFF2-40B4-BE49-F238E27FC236}">
                <a16:creationId xmlns:a16="http://schemas.microsoft.com/office/drawing/2014/main" id="{C809EB18-959C-4FA6-B0A4-A20B2030FBF6}"/>
              </a:ext>
            </a:extLst>
          </p:cNvPr>
          <p:cNvSpPr txBox="1"/>
          <p:nvPr/>
        </p:nvSpPr>
        <p:spPr>
          <a:xfrm>
            <a:off x="228600" y="215206"/>
            <a:ext cx="8686800" cy="1754326"/>
          </a:xfrm>
          <a:prstGeom prst="rect">
            <a:avLst/>
          </a:prstGeom>
          <a:noFill/>
        </p:spPr>
        <p:txBody>
          <a:bodyPr wrap="square">
            <a:spAutoFit/>
          </a:bodyPr>
          <a:lstStyle/>
          <a:p>
            <a:pPr algn="ctr"/>
            <a:r>
              <a:rPr lang="en-US" sz="3600" b="1" kern="0" dirty="0">
                <a:latin typeface="+mj-lt"/>
                <a:cs typeface="Calibri" panose="020F0502020204030204" pitchFamily="34" charset="0"/>
                <a:sym typeface="Arial"/>
              </a:rPr>
              <a:t>SENDING SONG</a:t>
            </a:r>
          </a:p>
          <a:p>
            <a:pPr marL="0" marR="0" algn="ctr">
              <a:spcBef>
                <a:spcPts val="0"/>
              </a:spcBef>
              <a:spcAft>
                <a:spcPts val="0"/>
              </a:spcAft>
            </a:pPr>
            <a:r>
              <a:rPr lang="en-US" sz="3600" b="1" i="1" dirty="0">
                <a:effectLst/>
                <a:latin typeface="+mj-lt"/>
                <a:ea typeface="MS Mincho" panose="02020609040205080304" pitchFamily="49" charset="-128"/>
                <a:cs typeface="Calibri" panose="020F0502020204030204" pitchFamily="34" charset="0"/>
              </a:rPr>
              <a:t>This Is a Day of New Beginnings</a:t>
            </a:r>
          </a:p>
          <a:p>
            <a:pPr marL="0" marR="0" algn="ctr">
              <a:spcBef>
                <a:spcPts val="0"/>
              </a:spcBef>
              <a:spcAft>
                <a:spcPts val="0"/>
              </a:spcAft>
            </a:pPr>
            <a:r>
              <a:rPr lang="en-US" sz="3600" i="1" dirty="0">
                <a:effectLst/>
                <a:latin typeface="+mj-lt"/>
                <a:ea typeface="MS Mincho" panose="02020609040205080304" pitchFamily="49" charset="-128"/>
                <a:cs typeface="Calibri" panose="020F0502020204030204" pitchFamily="34" charset="0"/>
              </a:rPr>
              <a:t> </a:t>
            </a:r>
            <a:endParaRPr kumimoji="0" lang="en-US" sz="3600" b="1" u="none" strike="noStrike" kern="0" cap="none" spc="0" normalizeH="0" baseline="0" noProof="0" dirty="0">
              <a:ln>
                <a:noFill/>
              </a:ln>
              <a:solidFill>
                <a:prstClr val="black"/>
              </a:solidFill>
              <a:effectLst/>
              <a:uLnTx/>
              <a:uFillTx/>
              <a:latin typeface="+mj-lt"/>
              <a:cs typeface="Calibri" panose="020F0502020204030204" pitchFamily="34" charset="0"/>
              <a:sym typeface="Arial"/>
            </a:endParaRPr>
          </a:p>
        </p:txBody>
      </p:sp>
      <p:sp>
        <p:nvSpPr>
          <p:cNvPr id="4" name="TextBox 3">
            <a:extLst>
              <a:ext uri="{FF2B5EF4-FFF2-40B4-BE49-F238E27FC236}">
                <a16:creationId xmlns:a16="http://schemas.microsoft.com/office/drawing/2014/main" id="{2432555A-995D-467A-844F-745865B94A96}"/>
              </a:ext>
            </a:extLst>
          </p:cNvPr>
          <p:cNvSpPr txBox="1"/>
          <p:nvPr/>
        </p:nvSpPr>
        <p:spPr>
          <a:xfrm>
            <a:off x="462987" y="2438400"/>
            <a:ext cx="8071413" cy="3970318"/>
          </a:xfrm>
          <a:prstGeom prst="rect">
            <a:avLst/>
          </a:prstGeom>
          <a:noFill/>
        </p:spPr>
        <p:txBody>
          <a:bodyPr wrap="square" rtlCol="0">
            <a:spAutoFit/>
          </a:bodyPr>
          <a:lstStyle/>
          <a:p>
            <a:r>
              <a:rPr lang="en-US" sz="3600" b="1" dirty="0">
                <a:cs typeface="Calibri" panose="020F0502020204030204" pitchFamily="34" charset="0"/>
              </a:rPr>
              <a:t> 2	For by the life and death of </a:t>
            </a:r>
          </a:p>
          <a:p>
            <a:r>
              <a:rPr lang="en-US" sz="3600" b="1" dirty="0">
                <a:cs typeface="Calibri" panose="020F0502020204030204" pitchFamily="34" charset="0"/>
              </a:rPr>
              <a:t>	Je - sus, love’s might - y </a:t>
            </a:r>
          </a:p>
          <a:p>
            <a:r>
              <a:rPr lang="en-US" sz="3600" b="1" dirty="0">
                <a:cs typeface="Calibri" panose="020F0502020204030204" pitchFamily="34" charset="0"/>
              </a:rPr>
              <a:t>	</a:t>
            </a:r>
            <a:r>
              <a:rPr lang="en-US" sz="3600" b="1" dirty="0" err="1">
                <a:cs typeface="Calibri" panose="020F0502020204030204" pitchFamily="34" charset="0"/>
              </a:rPr>
              <a:t>Spir</a:t>
            </a:r>
            <a:r>
              <a:rPr lang="en-US" sz="3600" b="1" dirty="0">
                <a:cs typeface="Calibri" panose="020F0502020204030204" pitchFamily="34" charset="0"/>
              </a:rPr>
              <a:t> - it, now as then, can make 	for us a 	world __ of </a:t>
            </a:r>
          </a:p>
          <a:p>
            <a:r>
              <a:rPr lang="en-US" sz="3600" b="1" dirty="0">
                <a:cs typeface="Calibri" panose="020F0502020204030204" pitchFamily="34" charset="0"/>
              </a:rPr>
              <a:t>	</a:t>
            </a:r>
            <a:r>
              <a:rPr lang="en-US" sz="3600" b="1" dirty="0" err="1">
                <a:cs typeface="Calibri" panose="020F0502020204030204" pitchFamily="34" charset="0"/>
              </a:rPr>
              <a:t>dif</a:t>
            </a:r>
            <a:r>
              <a:rPr lang="en-US" sz="3600" b="1" dirty="0">
                <a:cs typeface="Calibri" panose="020F0502020204030204" pitchFamily="34" charset="0"/>
              </a:rPr>
              <a:t> – </a:t>
            </a:r>
            <a:r>
              <a:rPr lang="en-US" sz="3600" b="1" dirty="0" err="1">
                <a:cs typeface="Calibri" panose="020F0502020204030204" pitchFamily="34" charset="0"/>
              </a:rPr>
              <a:t>f’rence</a:t>
            </a:r>
            <a:r>
              <a:rPr lang="en-US" sz="3600" b="1" dirty="0">
                <a:cs typeface="Calibri" panose="020F0502020204030204" pitchFamily="34" charset="0"/>
              </a:rPr>
              <a:t>, as faith and 	hope are born a - gain. </a:t>
            </a:r>
          </a:p>
          <a:p>
            <a:r>
              <a:rPr lang="en-US" sz="3600" b="1" dirty="0">
                <a:cs typeface="Calibri" panose="020F0502020204030204" pitchFamily="34" charset="0"/>
              </a:rPr>
              <a:t>	new.</a:t>
            </a:r>
            <a:endParaRPr lang="en-US" sz="3600" dirty="0">
              <a:cs typeface="Calibri" panose="020F0502020204030204" pitchFamily="34" charset="0"/>
            </a:endParaRPr>
          </a:p>
        </p:txBody>
      </p:sp>
    </p:spTree>
    <p:extLst>
      <p:ext uri="{BB962C8B-B14F-4D97-AF65-F5344CB8AC3E}">
        <p14:creationId xmlns:p14="http://schemas.microsoft.com/office/powerpoint/2010/main" val="41634441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914400" y="1600200"/>
            <a:ext cx="71628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3" name="Rectangle 2"/>
          <p:cNvSpPr/>
          <p:nvPr/>
        </p:nvSpPr>
        <p:spPr>
          <a:xfrm>
            <a:off x="609600" y="2438400"/>
            <a:ext cx="7772400" cy="120032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a:ea typeface="+mn-ea"/>
              <a:cs typeface="Arial"/>
              <a:sym typeface="Arial"/>
            </a:endParaRPr>
          </a:p>
          <a:p>
            <a:pPr marL="0" marR="0" lvl="0" indent="0" algn="l" defTabSz="466725"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8" name="TextBox 7">
            <a:extLst>
              <a:ext uri="{FF2B5EF4-FFF2-40B4-BE49-F238E27FC236}">
                <a16:creationId xmlns:a16="http://schemas.microsoft.com/office/drawing/2014/main" id="{C809EB18-959C-4FA6-B0A4-A20B2030FBF6}"/>
              </a:ext>
            </a:extLst>
          </p:cNvPr>
          <p:cNvSpPr txBox="1"/>
          <p:nvPr/>
        </p:nvSpPr>
        <p:spPr>
          <a:xfrm>
            <a:off x="228600" y="215206"/>
            <a:ext cx="8686800" cy="1754326"/>
          </a:xfrm>
          <a:prstGeom prst="rect">
            <a:avLst/>
          </a:prstGeom>
          <a:noFill/>
        </p:spPr>
        <p:txBody>
          <a:bodyPr wrap="square">
            <a:spAutoFit/>
          </a:bodyPr>
          <a:lstStyle/>
          <a:p>
            <a:pPr algn="ctr"/>
            <a:r>
              <a:rPr lang="en-US" sz="3600" b="1" kern="0" dirty="0">
                <a:latin typeface="+mj-lt"/>
                <a:cs typeface="Calibri" panose="020F0502020204030204" pitchFamily="34" charset="0"/>
                <a:sym typeface="Arial"/>
              </a:rPr>
              <a:t>SENDING SONG</a:t>
            </a:r>
          </a:p>
          <a:p>
            <a:pPr marL="0" marR="0" algn="ctr">
              <a:spcBef>
                <a:spcPts val="0"/>
              </a:spcBef>
              <a:spcAft>
                <a:spcPts val="0"/>
              </a:spcAft>
            </a:pPr>
            <a:r>
              <a:rPr lang="en-US" sz="3600" b="1" i="1" dirty="0">
                <a:effectLst/>
                <a:latin typeface="+mj-lt"/>
                <a:ea typeface="MS Mincho" panose="02020609040205080304" pitchFamily="49" charset="-128"/>
                <a:cs typeface="Calibri" panose="020F0502020204030204" pitchFamily="34" charset="0"/>
              </a:rPr>
              <a:t>This Is a Day of New Beginnings</a:t>
            </a:r>
          </a:p>
          <a:p>
            <a:pPr marL="0" marR="0" algn="ctr">
              <a:spcBef>
                <a:spcPts val="0"/>
              </a:spcBef>
              <a:spcAft>
                <a:spcPts val="0"/>
              </a:spcAft>
            </a:pPr>
            <a:r>
              <a:rPr lang="en-US" sz="3600" i="1" dirty="0">
                <a:effectLst/>
                <a:latin typeface="+mj-lt"/>
                <a:ea typeface="MS Mincho" panose="02020609040205080304" pitchFamily="49" charset="-128"/>
                <a:cs typeface="Calibri" panose="020F0502020204030204" pitchFamily="34" charset="0"/>
              </a:rPr>
              <a:t> </a:t>
            </a:r>
            <a:endParaRPr kumimoji="0" lang="en-US" sz="3600" b="1" u="none" strike="noStrike" kern="0" cap="none" spc="0" normalizeH="0" baseline="0" noProof="0" dirty="0">
              <a:ln>
                <a:noFill/>
              </a:ln>
              <a:solidFill>
                <a:prstClr val="black"/>
              </a:solidFill>
              <a:effectLst/>
              <a:uLnTx/>
              <a:uFillTx/>
              <a:latin typeface="+mj-lt"/>
              <a:cs typeface="Calibri" panose="020F0502020204030204" pitchFamily="34" charset="0"/>
              <a:sym typeface="Arial"/>
            </a:endParaRPr>
          </a:p>
        </p:txBody>
      </p:sp>
      <p:sp>
        <p:nvSpPr>
          <p:cNvPr id="4" name="TextBox 3">
            <a:extLst>
              <a:ext uri="{FF2B5EF4-FFF2-40B4-BE49-F238E27FC236}">
                <a16:creationId xmlns:a16="http://schemas.microsoft.com/office/drawing/2014/main" id="{2432555A-995D-467A-844F-745865B94A96}"/>
              </a:ext>
            </a:extLst>
          </p:cNvPr>
          <p:cNvSpPr txBox="1"/>
          <p:nvPr/>
        </p:nvSpPr>
        <p:spPr>
          <a:xfrm>
            <a:off x="462987" y="2438400"/>
            <a:ext cx="8229600" cy="3416320"/>
          </a:xfrm>
          <a:prstGeom prst="rect">
            <a:avLst/>
          </a:prstGeom>
          <a:noFill/>
        </p:spPr>
        <p:txBody>
          <a:bodyPr wrap="square" rtlCol="0">
            <a:spAutoFit/>
          </a:bodyPr>
          <a:lstStyle/>
          <a:p>
            <a:r>
              <a:rPr lang="en-US" sz="3600" b="1" dirty="0">
                <a:cs typeface="Calibri" panose="020F0502020204030204" pitchFamily="34" charset="0"/>
              </a:rPr>
              <a:t> 3	Then let us, with the </a:t>
            </a:r>
            <a:r>
              <a:rPr lang="en-US" sz="3600" b="1" dirty="0" err="1">
                <a:cs typeface="Calibri" panose="020F0502020204030204" pitchFamily="34" charset="0"/>
              </a:rPr>
              <a:t>Spir</a:t>
            </a:r>
            <a:r>
              <a:rPr lang="en-US" sz="3600" b="1" dirty="0">
                <a:cs typeface="Calibri" panose="020F0502020204030204" pitchFamily="34" charset="0"/>
              </a:rPr>
              <a:t> - it’s 	</a:t>
            </a:r>
            <a:r>
              <a:rPr lang="en-US" sz="3600" b="1" dirty="0" err="1">
                <a:cs typeface="Calibri" panose="020F0502020204030204" pitchFamily="34" charset="0"/>
              </a:rPr>
              <a:t>dar</a:t>
            </a:r>
            <a:r>
              <a:rPr lang="en-US" sz="3600" b="1" dirty="0">
                <a:cs typeface="Calibri" panose="020F0502020204030204" pitchFamily="34" charset="0"/>
              </a:rPr>
              <a:t> - </a:t>
            </a:r>
            <a:r>
              <a:rPr lang="en-US" sz="3600" b="1" dirty="0" err="1">
                <a:cs typeface="Calibri" panose="020F0502020204030204" pitchFamily="34" charset="0"/>
              </a:rPr>
              <a:t>ing</a:t>
            </a:r>
            <a:r>
              <a:rPr lang="en-US" sz="3600" b="1" dirty="0">
                <a:cs typeface="Calibri" panose="020F0502020204030204" pitchFamily="34" charset="0"/>
              </a:rPr>
              <a:t>, step from the past and 	leave be - hind our 	</a:t>
            </a:r>
          </a:p>
          <a:p>
            <a:r>
              <a:rPr lang="en-US" sz="3600" b="1" dirty="0">
                <a:cs typeface="Calibri" panose="020F0502020204030204" pitchFamily="34" charset="0"/>
              </a:rPr>
              <a:t>	dis – ap – point -</a:t>
            </a:r>
            <a:r>
              <a:rPr lang="en-US" sz="3600" b="1" dirty="0" err="1">
                <a:cs typeface="Calibri" panose="020F0502020204030204" pitchFamily="34" charset="0"/>
              </a:rPr>
              <a:t>ment</a:t>
            </a:r>
            <a:r>
              <a:rPr lang="en-US" sz="3600" b="1" dirty="0">
                <a:cs typeface="Calibri" panose="020F0502020204030204" pitchFamily="34" charset="0"/>
              </a:rPr>
              <a:t>, guilt, and 	</a:t>
            </a:r>
            <a:r>
              <a:rPr lang="en-US" sz="3600" b="1" dirty="0" err="1">
                <a:cs typeface="Calibri" panose="020F0502020204030204" pitchFamily="34" charset="0"/>
              </a:rPr>
              <a:t>griev</a:t>
            </a:r>
            <a:r>
              <a:rPr lang="en-US" sz="3600" b="1" dirty="0">
                <a:cs typeface="Calibri" panose="020F0502020204030204" pitchFamily="34" charset="0"/>
              </a:rPr>
              <a:t> - </a:t>
            </a:r>
            <a:r>
              <a:rPr lang="en-US" sz="3600" b="1" dirty="0" err="1">
                <a:cs typeface="Calibri" panose="020F0502020204030204" pitchFamily="34" charset="0"/>
              </a:rPr>
              <a:t>ing</a:t>
            </a:r>
            <a:r>
              <a:rPr lang="en-US" sz="3600" b="1" dirty="0">
                <a:cs typeface="Calibri" panose="020F0502020204030204" pitchFamily="34" charset="0"/>
              </a:rPr>
              <a:t>, seek - </a:t>
            </a:r>
            <a:r>
              <a:rPr lang="en-US" sz="3600" b="1" dirty="0" err="1">
                <a:cs typeface="Calibri" panose="020F0502020204030204" pitchFamily="34" charset="0"/>
              </a:rPr>
              <a:t>ing</a:t>
            </a:r>
            <a:r>
              <a:rPr lang="en-US" sz="3600" b="1" dirty="0">
                <a:cs typeface="Calibri" panose="020F0502020204030204" pitchFamily="34" charset="0"/>
              </a:rPr>
              <a:t> new paths, 	and sure to find.</a:t>
            </a:r>
            <a:endParaRPr lang="en-US" sz="3600" dirty="0">
              <a:cs typeface="Calibri" panose="020F0502020204030204" pitchFamily="34" charset="0"/>
            </a:endParaRPr>
          </a:p>
        </p:txBody>
      </p:sp>
    </p:spTree>
    <p:extLst>
      <p:ext uri="{BB962C8B-B14F-4D97-AF65-F5344CB8AC3E}">
        <p14:creationId xmlns:p14="http://schemas.microsoft.com/office/powerpoint/2010/main" val="1805718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914400" y="1600200"/>
            <a:ext cx="71628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3" name="Rectangle 2"/>
          <p:cNvSpPr/>
          <p:nvPr/>
        </p:nvSpPr>
        <p:spPr>
          <a:xfrm>
            <a:off x="609600" y="2438400"/>
            <a:ext cx="7772400" cy="120032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a:ea typeface="+mn-ea"/>
              <a:cs typeface="Arial"/>
              <a:sym typeface="Arial"/>
            </a:endParaRPr>
          </a:p>
          <a:p>
            <a:pPr marL="0" marR="0" lvl="0" indent="0" algn="l" defTabSz="466725"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8" name="TextBox 7">
            <a:extLst>
              <a:ext uri="{FF2B5EF4-FFF2-40B4-BE49-F238E27FC236}">
                <a16:creationId xmlns:a16="http://schemas.microsoft.com/office/drawing/2014/main" id="{C809EB18-959C-4FA6-B0A4-A20B2030FBF6}"/>
              </a:ext>
            </a:extLst>
          </p:cNvPr>
          <p:cNvSpPr txBox="1"/>
          <p:nvPr/>
        </p:nvSpPr>
        <p:spPr>
          <a:xfrm>
            <a:off x="228600" y="215206"/>
            <a:ext cx="8686800" cy="1754326"/>
          </a:xfrm>
          <a:prstGeom prst="rect">
            <a:avLst/>
          </a:prstGeom>
          <a:noFill/>
        </p:spPr>
        <p:txBody>
          <a:bodyPr wrap="square">
            <a:spAutoFit/>
          </a:bodyPr>
          <a:lstStyle/>
          <a:p>
            <a:pPr algn="ctr"/>
            <a:r>
              <a:rPr lang="en-US" sz="3600" b="1" kern="0" dirty="0">
                <a:latin typeface="+mj-lt"/>
                <a:cs typeface="Calibri" panose="020F0502020204030204" pitchFamily="34" charset="0"/>
                <a:sym typeface="Arial"/>
              </a:rPr>
              <a:t>SENDING SONG</a:t>
            </a:r>
          </a:p>
          <a:p>
            <a:pPr marL="0" marR="0" algn="ctr">
              <a:spcBef>
                <a:spcPts val="0"/>
              </a:spcBef>
              <a:spcAft>
                <a:spcPts val="0"/>
              </a:spcAft>
            </a:pPr>
            <a:r>
              <a:rPr lang="en-US" sz="3600" b="1" i="1" dirty="0">
                <a:effectLst/>
                <a:latin typeface="+mj-lt"/>
                <a:ea typeface="MS Mincho" panose="02020609040205080304" pitchFamily="49" charset="-128"/>
                <a:cs typeface="Calibri" panose="020F0502020204030204" pitchFamily="34" charset="0"/>
              </a:rPr>
              <a:t>This Is a Day of New Beginnings</a:t>
            </a:r>
          </a:p>
          <a:p>
            <a:pPr marL="0" marR="0" algn="ctr">
              <a:spcBef>
                <a:spcPts val="0"/>
              </a:spcBef>
              <a:spcAft>
                <a:spcPts val="0"/>
              </a:spcAft>
            </a:pPr>
            <a:r>
              <a:rPr lang="en-US" sz="3600" i="1" dirty="0">
                <a:effectLst/>
                <a:latin typeface="+mj-lt"/>
                <a:ea typeface="MS Mincho" panose="02020609040205080304" pitchFamily="49" charset="-128"/>
                <a:cs typeface="Calibri" panose="020F0502020204030204" pitchFamily="34" charset="0"/>
              </a:rPr>
              <a:t> </a:t>
            </a:r>
            <a:endParaRPr kumimoji="0" lang="en-US" sz="3600" b="1" u="none" strike="noStrike" kern="0" cap="none" spc="0" normalizeH="0" baseline="0" noProof="0" dirty="0">
              <a:ln>
                <a:noFill/>
              </a:ln>
              <a:solidFill>
                <a:prstClr val="black"/>
              </a:solidFill>
              <a:effectLst/>
              <a:uLnTx/>
              <a:uFillTx/>
              <a:latin typeface="+mj-lt"/>
              <a:cs typeface="Calibri" panose="020F0502020204030204" pitchFamily="34" charset="0"/>
              <a:sym typeface="Arial"/>
            </a:endParaRPr>
          </a:p>
        </p:txBody>
      </p:sp>
      <p:sp>
        <p:nvSpPr>
          <p:cNvPr id="4" name="TextBox 3">
            <a:extLst>
              <a:ext uri="{FF2B5EF4-FFF2-40B4-BE49-F238E27FC236}">
                <a16:creationId xmlns:a16="http://schemas.microsoft.com/office/drawing/2014/main" id="{2432555A-995D-467A-844F-745865B94A96}"/>
              </a:ext>
            </a:extLst>
          </p:cNvPr>
          <p:cNvSpPr txBox="1"/>
          <p:nvPr/>
        </p:nvSpPr>
        <p:spPr>
          <a:xfrm>
            <a:off x="462987" y="2438400"/>
            <a:ext cx="8229600" cy="2862322"/>
          </a:xfrm>
          <a:prstGeom prst="rect">
            <a:avLst/>
          </a:prstGeom>
          <a:noFill/>
        </p:spPr>
        <p:txBody>
          <a:bodyPr wrap="square" rtlCol="0">
            <a:spAutoFit/>
          </a:bodyPr>
          <a:lstStyle/>
          <a:p>
            <a:r>
              <a:rPr lang="en-US" sz="3600" b="1" dirty="0">
                <a:cs typeface="Calibri" panose="020F0502020204030204" pitchFamily="34" charset="0"/>
              </a:rPr>
              <a:t> 4	Christ is a – live and goes </a:t>
            </a:r>
          </a:p>
          <a:p>
            <a:r>
              <a:rPr lang="en-US" sz="3600" b="1" dirty="0">
                <a:cs typeface="Calibri" panose="020F0502020204030204" pitchFamily="34" charset="0"/>
              </a:rPr>
              <a:t>	be – fore us to show and share 	what love can do. This is a day 	of new __ be – gin – </a:t>
            </a:r>
            <a:r>
              <a:rPr lang="en-US" sz="3600" b="1" dirty="0" err="1">
                <a:cs typeface="Calibri" panose="020F0502020204030204" pitchFamily="34" charset="0"/>
              </a:rPr>
              <a:t>nings</a:t>
            </a:r>
            <a:r>
              <a:rPr lang="en-US" sz="3600" b="1" dirty="0">
                <a:cs typeface="Calibri" panose="020F0502020204030204" pitchFamily="34" charset="0"/>
              </a:rPr>
              <a:t>; Our 	God is </a:t>
            </a:r>
            <a:r>
              <a:rPr lang="en-US" sz="3600" b="1" dirty="0" err="1">
                <a:cs typeface="Calibri" panose="020F0502020204030204" pitchFamily="34" charset="0"/>
              </a:rPr>
              <a:t>mak</a:t>
            </a:r>
            <a:r>
              <a:rPr lang="en-US" sz="3600" b="1" dirty="0">
                <a:cs typeface="Calibri" panose="020F0502020204030204" pitchFamily="34" charset="0"/>
              </a:rPr>
              <a:t> - </a:t>
            </a:r>
            <a:r>
              <a:rPr lang="en-US" sz="3600" b="1" dirty="0" err="1">
                <a:cs typeface="Calibri" panose="020F0502020204030204" pitchFamily="34" charset="0"/>
              </a:rPr>
              <a:t>ing</a:t>
            </a:r>
            <a:r>
              <a:rPr lang="en-US" sz="3600" b="1" dirty="0">
                <a:cs typeface="Calibri" panose="020F0502020204030204" pitchFamily="34" charset="0"/>
              </a:rPr>
              <a:t> all things new.</a:t>
            </a:r>
            <a:endParaRPr lang="en-US" sz="3600" dirty="0">
              <a:cs typeface="Calibri" panose="020F0502020204030204" pitchFamily="34" charset="0"/>
            </a:endParaRPr>
          </a:p>
        </p:txBody>
      </p:sp>
    </p:spTree>
    <p:extLst>
      <p:ext uri="{BB962C8B-B14F-4D97-AF65-F5344CB8AC3E}">
        <p14:creationId xmlns:p14="http://schemas.microsoft.com/office/powerpoint/2010/main" val="7842851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914400" y="1600200"/>
            <a:ext cx="71628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3" name="Rectangle 2"/>
          <p:cNvSpPr/>
          <p:nvPr/>
        </p:nvSpPr>
        <p:spPr>
          <a:xfrm>
            <a:off x="609600" y="2438400"/>
            <a:ext cx="7772400" cy="120032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a:ea typeface="+mn-ea"/>
              <a:cs typeface="Arial"/>
              <a:sym typeface="Arial"/>
            </a:endParaRPr>
          </a:p>
          <a:p>
            <a:pPr marL="0" marR="0" lvl="0" indent="0" algn="l" defTabSz="466725"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8" name="TextBox 7">
            <a:extLst>
              <a:ext uri="{FF2B5EF4-FFF2-40B4-BE49-F238E27FC236}">
                <a16:creationId xmlns:a16="http://schemas.microsoft.com/office/drawing/2014/main" id="{C809EB18-959C-4FA6-B0A4-A20B2030FBF6}"/>
              </a:ext>
            </a:extLst>
          </p:cNvPr>
          <p:cNvSpPr txBox="1"/>
          <p:nvPr/>
        </p:nvSpPr>
        <p:spPr>
          <a:xfrm>
            <a:off x="228600" y="215206"/>
            <a:ext cx="8686800" cy="1754326"/>
          </a:xfrm>
          <a:prstGeom prst="rect">
            <a:avLst/>
          </a:prstGeom>
          <a:noFill/>
        </p:spPr>
        <p:txBody>
          <a:bodyPr wrap="square">
            <a:spAutoFit/>
          </a:bodyPr>
          <a:lstStyle/>
          <a:p>
            <a:pPr algn="ctr"/>
            <a:r>
              <a:rPr lang="en-US" sz="3600" b="1" kern="0" dirty="0">
                <a:latin typeface="+mj-lt"/>
                <a:cs typeface="Calibri" panose="020F0502020204030204" pitchFamily="34" charset="0"/>
                <a:sym typeface="Arial"/>
              </a:rPr>
              <a:t>SENDING SONG</a:t>
            </a:r>
          </a:p>
          <a:p>
            <a:pPr marL="0" marR="0" algn="ctr">
              <a:spcBef>
                <a:spcPts val="0"/>
              </a:spcBef>
              <a:spcAft>
                <a:spcPts val="0"/>
              </a:spcAft>
            </a:pPr>
            <a:r>
              <a:rPr lang="en-US" sz="3600" b="1" i="1" dirty="0">
                <a:effectLst/>
                <a:latin typeface="+mj-lt"/>
                <a:ea typeface="MS Mincho" panose="02020609040205080304" pitchFamily="49" charset="-128"/>
                <a:cs typeface="Calibri" panose="020F0502020204030204" pitchFamily="34" charset="0"/>
              </a:rPr>
              <a:t>This Is a Day of New Beginnings</a:t>
            </a:r>
          </a:p>
          <a:p>
            <a:pPr marL="0" marR="0" algn="ctr">
              <a:spcBef>
                <a:spcPts val="0"/>
              </a:spcBef>
              <a:spcAft>
                <a:spcPts val="0"/>
              </a:spcAft>
            </a:pPr>
            <a:r>
              <a:rPr lang="en-US" sz="3600" i="1" dirty="0">
                <a:effectLst/>
                <a:latin typeface="+mj-lt"/>
                <a:ea typeface="MS Mincho" panose="02020609040205080304" pitchFamily="49" charset="-128"/>
                <a:cs typeface="Calibri" panose="020F0502020204030204" pitchFamily="34" charset="0"/>
              </a:rPr>
              <a:t> </a:t>
            </a:r>
            <a:endParaRPr kumimoji="0" lang="en-US" sz="3600" b="1" u="none" strike="noStrike" kern="0" cap="none" spc="0" normalizeH="0" baseline="0" noProof="0" dirty="0">
              <a:ln>
                <a:noFill/>
              </a:ln>
              <a:solidFill>
                <a:prstClr val="black"/>
              </a:solidFill>
              <a:effectLst/>
              <a:uLnTx/>
              <a:uFillTx/>
              <a:latin typeface="+mj-lt"/>
              <a:cs typeface="Calibri" panose="020F0502020204030204" pitchFamily="34" charset="0"/>
              <a:sym typeface="Arial"/>
            </a:endParaRPr>
          </a:p>
        </p:txBody>
      </p:sp>
      <p:sp>
        <p:nvSpPr>
          <p:cNvPr id="4" name="TextBox 3">
            <a:extLst>
              <a:ext uri="{FF2B5EF4-FFF2-40B4-BE49-F238E27FC236}">
                <a16:creationId xmlns:a16="http://schemas.microsoft.com/office/drawing/2014/main" id="{2432555A-995D-467A-844F-745865B94A96}"/>
              </a:ext>
            </a:extLst>
          </p:cNvPr>
          <p:cNvSpPr txBox="1"/>
          <p:nvPr/>
        </p:nvSpPr>
        <p:spPr>
          <a:xfrm>
            <a:off x="462987" y="2438400"/>
            <a:ext cx="8229600" cy="2862322"/>
          </a:xfrm>
          <a:prstGeom prst="rect">
            <a:avLst/>
          </a:prstGeom>
          <a:noFill/>
        </p:spPr>
        <p:txBody>
          <a:bodyPr wrap="square" rtlCol="0">
            <a:spAutoFit/>
          </a:bodyPr>
          <a:lstStyle/>
          <a:p>
            <a:r>
              <a:rPr lang="en-US" sz="3600" b="1" dirty="0">
                <a:cs typeface="Calibri" panose="020F0502020204030204" pitchFamily="34" charset="0"/>
              </a:rPr>
              <a:t> 5	In faith we’ll </a:t>
            </a:r>
            <a:r>
              <a:rPr lang="en-US" sz="3600" b="1" dirty="0" err="1">
                <a:cs typeface="Calibri" panose="020F0502020204030204" pitchFamily="34" charset="0"/>
              </a:rPr>
              <a:t>gath</a:t>
            </a:r>
            <a:r>
              <a:rPr lang="en-US" sz="3600" b="1" dirty="0">
                <a:cs typeface="Calibri" panose="020F0502020204030204" pitchFamily="34" charset="0"/>
              </a:rPr>
              <a:t> – er ‘round the 	ta – </a:t>
            </a:r>
            <a:r>
              <a:rPr lang="en-US" sz="3600" b="1" dirty="0" err="1">
                <a:cs typeface="Calibri" panose="020F0502020204030204" pitchFamily="34" charset="0"/>
              </a:rPr>
              <a:t>ble</a:t>
            </a:r>
            <a:r>
              <a:rPr lang="en-US" sz="3600" b="1" dirty="0">
                <a:cs typeface="Calibri" panose="020F0502020204030204" pitchFamily="34" charset="0"/>
              </a:rPr>
              <a:t> to taste and share what 	love can do. This is a day of </a:t>
            </a:r>
          </a:p>
          <a:p>
            <a:r>
              <a:rPr lang="en-US" sz="3600" b="1" dirty="0">
                <a:cs typeface="Calibri" panose="020F0502020204030204" pitchFamily="34" charset="0"/>
              </a:rPr>
              <a:t>	new __ be – gin – </a:t>
            </a:r>
            <a:r>
              <a:rPr lang="en-US" sz="3600" b="1" dirty="0" err="1">
                <a:cs typeface="Calibri" panose="020F0502020204030204" pitchFamily="34" charset="0"/>
              </a:rPr>
              <a:t>nings</a:t>
            </a:r>
            <a:r>
              <a:rPr lang="en-US" sz="3600" b="1" dirty="0">
                <a:cs typeface="Calibri" panose="020F0502020204030204" pitchFamily="34" charset="0"/>
              </a:rPr>
              <a:t>; Our 	God is </a:t>
            </a:r>
            <a:r>
              <a:rPr lang="en-US" sz="3600" b="1" dirty="0" err="1">
                <a:cs typeface="Calibri" panose="020F0502020204030204" pitchFamily="34" charset="0"/>
              </a:rPr>
              <a:t>mak</a:t>
            </a:r>
            <a:r>
              <a:rPr lang="en-US" sz="3600" b="1" dirty="0">
                <a:cs typeface="Calibri" panose="020F0502020204030204" pitchFamily="34" charset="0"/>
              </a:rPr>
              <a:t> – </a:t>
            </a:r>
            <a:r>
              <a:rPr lang="en-US" sz="3600" b="1" dirty="0" err="1">
                <a:cs typeface="Calibri" panose="020F0502020204030204" pitchFamily="34" charset="0"/>
              </a:rPr>
              <a:t>ing</a:t>
            </a:r>
            <a:r>
              <a:rPr lang="en-US" sz="3600" b="1" dirty="0">
                <a:cs typeface="Calibri" panose="020F0502020204030204" pitchFamily="34" charset="0"/>
              </a:rPr>
              <a:t> all things new.</a:t>
            </a:r>
            <a:endParaRPr lang="en-US" sz="3600" dirty="0">
              <a:cs typeface="Calibri" panose="020F0502020204030204" pitchFamily="34" charset="0"/>
            </a:endParaRPr>
          </a:p>
        </p:txBody>
      </p:sp>
      <p:sp>
        <p:nvSpPr>
          <p:cNvPr id="5" name="TextBox 4">
            <a:extLst>
              <a:ext uri="{FF2B5EF4-FFF2-40B4-BE49-F238E27FC236}">
                <a16:creationId xmlns:a16="http://schemas.microsoft.com/office/drawing/2014/main" id="{58FBB82F-7CA4-47B5-B4D4-96A75AC142F8}"/>
              </a:ext>
            </a:extLst>
          </p:cNvPr>
          <p:cNvSpPr txBox="1"/>
          <p:nvPr/>
        </p:nvSpPr>
        <p:spPr>
          <a:xfrm>
            <a:off x="1097280" y="6010656"/>
            <a:ext cx="7132320" cy="461665"/>
          </a:xfrm>
          <a:prstGeom prst="rect">
            <a:avLst/>
          </a:prstGeom>
          <a:noFill/>
        </p:spPr>
        <p:txBody>
          <a:bodyPr wrap="square" rtlCol="0">
            <a:spAutoFit/>
          </a:bodyPr>
          <a:lstStyle/>
          <a:p>
            <a:r>
              <a:rPr lang="en-US" sz="1200" dirty="0"/>
              <a:t>CCLI Song # 231043 Hope Publishing Company</a:t>
            </a:r>
          </a:p>
          <a:p>
            <a:r>
              <a:rPr lang="en-US" sz="1200" dirty="0"/>
              <a:t>Words by Brian Arthur Wren; Music by Carlton Raymond Young</a:t>
            </a:r>
          </a:p>
        </p:txBody>
      </p:sp>
    </p:spTree>
    <p:extLst>
      <p:ext uri="{BB962C8B-B14F-4D97-AF65-F5344CB8AC3E}">
        <p14:creationId xmlns:p14="http://schemas.microsoft.com/office/powerpoint/2010/main" val="15094971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838200" y="16024"/>
            <a:ext cx="746760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uLnTx/>
                <a:uFillTx/>
                <a:latin typeface="Calibri" panose="020F0502020204030204" pitchFamily="34" charset="0"/>
                <a:cs typeface="Calibri" panose="020F0502020204030204" pitchFamily="34" charset="0"/>
                <a:sym typeface="Arial"/>
              </a:rPr>
              <a:t>BLESSING AND SENDING</a:t>
            </a:r>
          </a:p>
        </p:txBody>
      </p:sp>
      <p:sp>
        <p:nvSpPr>
          <p:cNvPr id="4" name="Text Placeholder 3">
            <a:extLst>
              <a:ext uri="{FF2B5EF4-FFF2-40B4-BE49-F238E27FC236}">
                <a16:creationId xmlns:a16="http://schemas.microsoft.com/office/drawing/2014/main" id="{4AB4B1FA-F22A-4E0E-A0B7-8B3A79214412}"/>
              </a:ext>
            </a:extLst>
          </p:cNvPr>
          <p:cNvSpPr>
            <a:spLocks noGrp="1"/>
          </p:cNvSpPr>
          <p:nvPr>
            <p:ph idx="1"/>
          </p:nvPr>
        </p:nvSpPr>
        <p:spPr>
          <a:xfrm>
            <a:off x="438912" y="1003610"/>
            <a:ext cx="8046720" cy="5475250"/>
          </a:xfrm>
        </p:spPr>
        <p:txBody>
          <a:bodyPr>
            <a:noAutofit/>
          </a:bodyPr>
          <a:lstStyle/>
          <a:p>
            <a:pPr marL="0" marR="0" indent="0">
              <a:lnSpc>
                <a:spcPct val="100000"/>
              </a:lnSpc>
              <a:spcBef>
                <a:spcPts val="0"/>
              </a:spcBef>
              <a:spcAft>
                <a:spcPts val="600"/>
              </a:spcAft>
              <a:buNone/>
            </a:pPr>
            <a:r>
              <a:rPr lang="en-US" sz="3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 God’s people have celebrated all that God</a:t>
            </a:r>
          </a:p>
          <a:p>
            <a:pPr marL="0" marR="0" indent="0">
              <a:lnSpc>
                <a:spcPct val="100000"/>
              </a:lnSpc>
              <a:spcBef>
                <a:spcPts val="0"/>
              </a:spcBef>
              <a:spcAft>
                <a:spcPts val="600"/>
              </a:spcAft>
              <a:buNone/>
            </a:pPr>
            <a:r>
              <a:rPr lang="en-US" sz="3000" dirty="0">
                <a:latin typeface="Calibri" panose="020F0502020204030204" pitchFamily="34" charset="0"/>
                <a:ea typeface="Calibri" panose="020F0502020204030204" pitchFamily="34" charset="0"/>
                <a:cs typeface="Calibri" panose="020F0502020204030204" pitchFamily="34" charset="0"/>
              </a:rPr>
              <a:t>    </a:t>
            </a:r>
            <a:r>
              <a:rPr lang="en-US" sz="3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has done, from creation, to the cross, to the</a:t>
            </a:r>
          </a:p>
          <a:p>
            <a:pPr marL="0" marR="0" indent="0">
              <a:lnSpc>
                <a:spcPct val="100000"/>
              </a:lnSpc>
              <a:spcBef>
                <a:spcPts val="0"/>
              </a:spcBef>
              <a:spcAft>
                <a:spcPts val="600"/>
              </a:spcAft>
              <a:buNone/>
            </a:pPr>
            <a:r>
              <a:rPr lang="en-US" sz="3000" dirty="0">
                <a:latin typeface="Calibri" panose="020F0502020204030204" pitchFamily="34" charset="0"/>
                <a:ea typeface="Calibri" panose="020F0502020204030204" pitchFamily="34" charset="0"/>
                <a:cs typeface="Calibri" panose="020F0502020204030204" pitchFamily="34" charset="0"/>
              </a:rPr>
              <a:t>    </a:t>
            </a:r>
            <a:r>
              <a:rPr lang="en-US" sz="3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saints who have lived among us. </a:t>
            </a:r>
          </a:p>
          <a:p>
            <a:pPr marL="0" marR="0" indent="0">
              <a:lnSpc>
                <a:spcPct val="100000"/>
              </a:lnSpc>
              <a:spcBef>
                <a:spcPts val="0"/>
              </a:spcBef>
              <a:spcAft>
                <a:spcPts val="600"/>
              </a:spcAft>
              <a:buNone/>
            </a:pPr>
            <a:r>
              <a:rPr lang="en-US" sz="3000" dirty="0">
                <a:latin typeface="Calibri" panose="020F0502020204030204" pitchFamily="34" charset="0"/>
                <a:ea typeface="Calibri" panose="020F0502020204030204" pitchFamily="34" charset="0"/>
                <a:cs typeface="Calibri" panose="020F0502020204030204" pitchFamily="34" charset="0"/>
              </a:rPr>
              <a:t>     </a:t>
            </a:r>
            <a:r>
              <a:rPr lang="en-US" sz="3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 we go from this place to the workplace,</a:t>
            </a:r>
          </a:p>
          <a:p>
            <a:pPr marL="0" marR="0" indent="0">
              <a:lnSpc>
                <a:spcPct val="100000"/>
              </a:lnSpc>
              <a:spcBef>
                <a:spcPts val="0"/>
              </a:spcBef>
              <a:spcAft>
                <a:spcPts val="600"/>
              </a:spcAft>
              <a:buNone/>
            </a:pPr>
            <a:r>
              <a:rPr lang="en-US" sz="3000" dirty="0">
                <a:latin typeface="Calibri" panose="020F0502020204030204" pitchFamily="34" charset="0"/>
                <a:ea typeface="Calibri" panose="020F0502020204030204" pitchFamily="34" charset="0"/>
                <a:cs typeface="Calibri" panose="020F0502020204030204" pitchFamily="34" charset="0"/>
              </a:rPr>
              <a:t>    </a:t>
            </a:r>
            <a:r>
              <a:rPr lang="en-US" sz="3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the home place, the marketplace; every</a:t>
            </a:r>
          </a:p>
          <a:p>
            <a:pPr marL="0" marR="0" indent="0">
              <a:lnSpc>
                <a:spcPct val="100000"/>
              </a:lnSpc>
              <a:spcBef>
                <a:spcPts val="0"/>
              </a:spcBef>
              <a:spcAft>
                <a:spcPts val="600"/>
              </a:spcAft>
              <a:buNone/>
            </a:pPr>
            <a:r>
              <a:rPr lang="en-US" sz="3000" dirty="0">
                <a:latin typeface="Calibri" panose="020F0502020204030204" pitchFamily="34" charset="0"/>
                <a:ea typeface="Calibri" panose="020F0502020204030204" pitchFamily="34" charset="0"/>
                <a:cs typeface="Calibri" panose="020F0502020204030204" pitchFamily="34" charset="0"/>
              </a:rPr>
              <a:t>    </a:t>
            </a:r>
            <a:r>
              <a:rPr lang="en-US" sz="3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place living as God’s own people.</a:t>
            </a:r>
          </a:p>
          <a:p>
            <a:pPr marL="0" marR="0" indent="0">
              <a:lnSpc>
                <a:spcPct val="100000"/>
              </a:lnSpc>
              <a:spcBef>
                <a:spcPts val="0"/>
              </a:spcBef>
              <a:spcAft>
                <a:spcPts val="600"/>
              </a:spcAft>
              <a:buNone/>
            </a:pPr>
            <a:r>
              <a:rPr lang="en-US" sz="3000" dirty="0">
                <a:latin typeface="Calibri" panose="020F0502020204030204" pitchFamily="34" charset="0"/>
                <a:ea typeface="Calibri" panose="020F0502020204030204" pitchFamily="34" charset="0"/>
                <a:cs typeface="Calibri" panose="020F0502020204030204" pitchFamily="34" charset="0"/>
              </a:rPr>
              <a:t>     </a:t>
            </a:r>
            <a:r>
              <a:rPr lang="en-US" sz="3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blessing of God Most Wonderful, whom</a:t>
            </a:r>
          </a:p>
          <a:p>
            <a:pPr marL="0" marR="0" indent="0">
              <a:lnSpc>
                <a:spcPct val="100000"/>
              </a:lnSpc>
              <a:spcBef>
                <a:spcPts val="0"/>
              </a:spcBef>
              <a:spcAft>
                <a:spcPts val="600"/>
              </a:spcAft>
              <a:buNone/>
            </a:pPr>
            <a:r>
              <a:rPr lang="en-US" sz="3000" dirty="0">
                <a:latin typeface="Calibri" panose="020F0502020204030204" pitchFamily="34" charset="0"/>
                <a:ea typeface="Calibri" panose="020F0502020204030204" pitchFamily="34" charset="0"/>
                <a:cs typeface="Calibri" panose="020F0502020204030204" pitchFamily="34" charset="0"/>
              </a:rPr>
              <a:t>     </a:t>
            </a:r>
            <a:r>
              <a:rPr lang="en-US" sz="3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saints have trusted as Father, Son and +</a:t>
            </a:r>
          </a:p>
          <a:p>
            <a:pPr marL="0" marR="0" indent="0">
              <a:lnSpc>
                <a:spcPct val="100000"/>
              </a:lnSpc>
              <a:spcBef>
                <a:spcPts val="0"/>
              </a:spcBef>
              <a:spcAft>
                <a:spcPts val="600"/>
              </a:spcAft>
              <a:buNone/>
            </a:pPr>
            <a:r>
              <a:rPr lang="en-US" sz="3000" dirty="0">
                <a:latin typeface="Calibri" panose="020F0502020204030204" pitchFamily="34" charset="0"/>
                <a:ea typeface="Calibri" panose="020F0502020204030204" pitchFamily="34" charset="0"/>
                <a:cs typeface="Calibri" panose="020F0502020204030204" pitchFamily="34" charset="0"/>
              </a:rPr>
              <a:t>    </a:t>
            </a:r>
            <a:r>
              <a:rPr lang="en-US" sz="3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Holy Spirit, will be with you now and evermore.      </a:t>
            </a:r>
            <a:r>
              <a:rPr lang="en-US" sz="3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  AMEN.</a:t>
            </a:r>
          </a:p>
        </p:txBody>
      </p:sp>
    </p:spTree>
    <p:extLst>
      <p:ext uri="{BB962C8B-B14F-4D97-AF65-F5344CB8AC3E}">
        <p14:creationId xmlns:p14="http://schemas.microsoft.com/office/powerpoint/2010/main" val="4726300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838200" y="432712"/>
            <a:ext cx="746760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uLnTx/>
                <a:uFillTx/>
                <a:latin typeface="Calibri" panose="020F0502020204030204" pitchFamily="34" charset="0"/>
                <a:cs typeface="Calibri" panose="020F0502020204030204" pitchFamily="34" charset="0"/>
                <a:sym typeface="Arial"/>
              </a:rPr>
              <a:t>DISMISSAL</a:t>
            </a:r>
          </a:p>
        </p:txBody>
      </p:sp>
      <p:sp>
        <p:nvSpPr>
          <p:cNvPr id="4" name="Text Placeholder 3">
            <a:extLst>
              <a:ext uri="{FF2B5EF4-FFF2-40B4-BE49-F238E27FC236}">
                <a16:creationId xmlns:a16="http://schemas.microsoft.com/office/drawing/2014/main" id="{4AB4B1FA-F22A-4E0E-A0B7-8B3A79214412}"/>
              </a:ext>
            </a:extLst>
          </p:cNvPr>
          <p:cNvSpPr>
            <a:spLocks noGrp="1"/>
          </p:cNvSpPr>
          <p:nvPr>
            <p:ph idx="1"/>
          </p:nvPr>
        </p:nvSpPr>
        <p:spPr>
          <a:xfrm>
            <a:off x="3900668" y="1566519"/>
            <a:ext cx="4590328" cy="4524951"/>
          </a:xfrm>
        </p:spPr>
        <p:txBody>
          <a:bodyPr>
            <a:noAutofit/>
          </a:bodyPr>
          <a:lstStyle/>
          <a:p>
            <a:pPr marL="0" marR="0" indent="0">
              <a:lnSpc>
                <a:spcPct val="100000"/>
              </a:lnSpc>
              <a:spcBef>
                <a:spcPts val="0"/>
              </a:spcBef>
              <a:spcAft>
                <a:spcPts val="0"/>
              </a:spcAft>
              <a:buNone/>
            </a:pPr>
            <a:r>
              <a:rPr lang="en-US"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Go in peace to serve God and your neighbor after the example of the saints.</a:t>
            </a:r>
          </a:p>
          <a:p>
            <a:pPr marL="0" marR="0" indent="0">
              <a:lnSpc>
                <a:spcPct val="110000"/>
              </a:lnSpc>
              <a:spcBef>
                <a:spcPts val="0"/>
              </a:spcBef>
              <a:spcAft>
                <a:spcPts val="0"/>
              </a:spcAft>
              <a:buNone/>
            </a:pPr>
            <a:endParaRPr lang="en-US" sz="3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10000"/>
              </a:lnSpc>
              <a:spcBef>
                <a:spcPts val="0"/>
              </a:spcBef>
              <a:spcAft>
                <a:spcPts val="0"/>
              </a:spcAft>
              <a:buNone/>
            </a:pPr>
            <a:r>
              <a:rPr lang="en-US" sz="3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  Thanks be to God!</a:t>
            </a:r>
          </a:p>
          <a:p>
            <a:pPr marL="0" marR="0" indent="0">
              <a:lnSpc>
                <a:spcPct val="110000"/>
              </a:lnSpc>
              <a:spcBef>
                <a:spcPts val="0"/>
              </a:spcBef>
              <a:spcAft>
                <a:spcPts val="0"/>
              </a:spcAft>
              <a:buNone/>
            </a:pPr>
            <a:endParaRPr lang="en-US" sz="3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10000"/>
              </a:lnSpc>
              <a:spcBef>
                <a:spcPts val="0"/>
              </a:spcBef>
              <a:spcAft>
                <a:spcPts val="0"/>
              </a:spcAft>
              <a:buNone/>
            </a:pPr>
            <a:endParaRPr lang="en-US" sz="3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1DA50E5-2CC1-4A39-B89C-6961C513DFA4}"/>
              </a:ext>
            </a:extLst>
          </p:cNvPr>
          <p:cNvPicPr>
            <a:picLocks noChangeAspect="1"/>
          </p:cNvPicPr>
          <p:nvPr/>
        </p:nvPicPr>
        <p:blipFill>
          <a:blip r:embed="rId3"/>
          <a:stretch>
            <a:fillRect/>
          </a:stretch>
        </p:blipFill>
        <p:spPr>
          <a:xfrm>
            <a:off x="426721" y="981306"/>
            <a:ext cx="2877311" cy="5283629"/>
          </a:xfrm>
          <a:prstGeom prst="rect">
            <a:avLst/>
          </a:prstGeom>
        </p:spPr>
      </p:pic>
    </p:spTree>
    <p:extLst>
      <p:ext uri="{BB962C8B-B14F-4D97-AF65-F5344CB8AC3E}">
        <p14:creationId xmlns:p14="http://schemas.microsoft.com/office/powerpoint/2010/main" val="6067810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Custom 14">
      <a:dk1>
        <a:sysClr val="windowText" lastClr="000000"/>
      </a:dk1>
      <a:lt1>
        <a:srgbClr val="C6D9F0"/>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13735</TotalTime>
  <Words>6079</Words>
  <Application>Microsoft Office PowerPoint</Application>
  <PresentationFormat>On-screen Show (4:3)</PresentationFormat>
  <Paragraphs>614</Paragraphs>
  <Slides>99</Slides>
  <Notes>95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99</vt:i4>
      </vt:variant>
    </vt:vector>
  </HeadingPairs>
  <TitlesOfParts>
    <vt:vector size="112" baseType="lpstr">
      <vt:lpstr>Amasis MT Pro Black</vt:lpstr>
      <vt:lpstr>Arial</vt:lpstr>
      <vt:lpstr>Calibri</vt:lpstr>
      <vt:lpstr>Calibri (Body)</vt:lpstr>
      <vt:lpstr>Calibri Light</vt:lpstr>
      <vt:lpstr>Cambria</vt:lpstr>
      <vt:lpstr>Goudy Old Style</vt:lpstr>
      <vt:lpstr>Times New Roman</vt:lpstr>
      <vt:lpstr>1_Office Theme</vt:lpstr>
      <vt:lpstr>3_Office Theme</vt:lpstr>
      <vt:lpstr>6_Office Theme</vt:lpstr>
      <vt:lpstr>9_Office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GOSPEL ACCLAMATION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SERMON: 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Jose Luis Garcia Pelcastre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Sandee Page</dc:creator>
  <cp:lastModifiedBy>esschwartz@gmail.com</cp:lastModifiedBy>
  <cp:revision>25</cp:revision>
  <cp:lastPrinted>2021-11-07T14:41:53Z</cp:lastPrinted>
  <dcterms:created xsi:type="dcterms:W3CDTF">2021-07-08T22:31:19Z</dcterms:created>
  <dcterms:modified xsi:type="dcterms:W3CDTF">2021-11-07T14:47:42Z</dcterms:modified>
</cp:coreProperties>
</file>